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6"/>
  </p:notesMasterIdLst>
  <p:handoutMasterIdLst>
    <p:handoutMasterId r:id="rId17"/>
  </p:handoutMasterIdLst>
  <p:sldIdLst>
    <p:sldId id="267" r:id="rId2"/>
    <p:sldId id="256" r:id="rId3"/>
    <p:sldId id="257" r:id="rId4"/>
    <p:sldId id="258" r:id="rId5"/>
    <p:sldId id="259" r:id="rId6"/>
    <p:sldId id="260" r:id="rId7"/>
    <p:sldId id="264" r:id="rId8"/>
    <p:sldId id="268" r:id="rId9"/>
    <p:sldId id="269" r:id="rId10"/>
    <p:sldId id="261" r:id="rId11"/>
    <p:sldId id="262" r:id="rId12"/>
    <p:sldId id="263" r:id="rId13"/>
    <p:sldId id="265" r:id="rId14"/>
    <p:sldId id="266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E3A96F-361E-4572-A935-DFCCCAEAD905}" type="datetimeFigureOut">
              <a:rPr lang="en-US" smtClean="0"/>
              <a:pPr/>
              <a:t>10/30/2009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8CC175-4C13-4D35-82F7-750A0D6BB56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B06113-066F-4709-821B-085CB2C6B9B6}" type="datetimeFigureOut">
              <a:rPr lang="en-US" smtClean="0"/>
              <a:pPr/>
              <a:t>10/30/2009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6C2ABF-55E5-442F-A667-94F179B915C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C2ABF-55E5-442F-A667-94F179B915C0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6869AA5-AF34-4C44-B6D5-1CFED030A53B}" type="datetimeFigureOut">
              <a:rPr lang="en-US" smtClean="0"/>
              <a:pPr/>
              <a:t>10/30/2009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48F4E83-17CD-4A86-A2D8-04D37BB8D2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869AA5-AF34-4C44-B6D5-1CFED030A53B}" type="datetimeFigureOut">
              <a:rPr lang="en-US" smtClean="0"/>
              <a:pPr/>
              <a:t>10/30/2009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8F4E83-17CD-4A86-A2D8-04D37BB8D2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869AA5-AF34-4C44-B6D5-1CFED030A53B}" type="datetimeFigureOut">
              <a:rPr lang="en-US" smtClean="0"/>
              <a:pPr/>
              <a:t>10/30/2009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8F4E83-17CD-4A86-A2D8-04D37BB8D2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869AA5-AF34-4C44-B6D5-1CFED030A53B}" type="datetimeFigureOut">
              <a:rPr lang="en-US" smtClean="0"/>
              <a:pPr/>
              <a:t>10/30/2009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8F4E83-17CD-4A86-A2D8-04D37BB8D2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869AA5-AF34-4C44-B6D5-1CFED030A53B}" type="datetimeFigureOut">
              <a:rPr lang="en-US" smtClean="0"/>
              <a:pPr/>
              <a:t>10/30/2009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8F4E83-17CD-4A86-A2D8-04D37BB8D2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869AA5-AF34-4C44-B6D5-1CFED030A53B}" type="datetimeFigureOut">
              <a:rPr lang="en-US" smtClean="0"/>
              <a:pPr/>
              <a:t>10/30/2009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8F4E83-17CD-4A86-A2D8-04D37BB8D2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869AA5-AF34-4C44-B6D5-1CFED030A53B}" type="datetimeFigureOut">
              <a:rPr lang="en-US" smtClean="0"/>
              <a:pPr/>
              <a:t>10/30/2009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8F4E83-17CD-4A86-A2D8-04D37BB8D2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869AA5-AF34-4C44-B6D5-1CFED030A53B}" type="datetimeFigureOut">
              <a:rPr lang="en-US" smtClean="0"/>
              <a:pPr/>
              <a:t>10/30/2009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8F4E83-17CD-4A86-A2D8-04D37BB8D2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869AA5-AF34-4C44-B6D5-1CFED030A53B}" type="datetimeFigureOut">
              <a:rPr lang="en-US" smtClean="0"/>
              <a:pPr/>
              <a:t>10/30/2009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8F4E83-17CD-4A86-A2D8-04D37BB8D2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26869AA5-AF34-4C44-B6D5-1CFED030A53B}" type="datetimeFigureOut">
              <a:rPr lang="en-US" smtClean="0"/>
              <a:pPr/>
              <a:t>10/30/2009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8F4E83-17CD-4A86-A2D8-04D37BB8D2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6869AA5-AF34-4C44-B6D5-1CFED030A53B}" type="datetimeFigureOut">
              <a:rPr lang="en-US" smtClean="0"/>
              <a:pPr/>
              <a:t>10/30/2009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48F4E83-17CD-4A86-A2D8-04D37BB8D2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26869AA5-AF34-4C44-B6D5-1CFED030A53B}" type="datetimeFigureOut">
              <a:rPr lang="en-US" smtClean="0"/>
              <a:pPr/>
              <a:t>10/30/2009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48F4E83-17CD-4A86-A2D8-04D37BB8D27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ca2006ma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1295400"/>
            <a:ext cx="8686800" cy="53340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5400" i="1" dirty="0" smtClean="0">
                <a:latin typeface="Times New Roman" pitchFamily="18" charset="0"/>
                <a:cs typeface="Times New Roman" pitchFamily="18" charset="0"/>
              </a:rPr>
              <a:t>California Adventure Map</a:t>
            </a:r>
            <a:endParaRPr lang="en-US" sz="54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Rides of California Adventure</a:t>
            </a:r>
            <a:endParaRPr lang="en-US" sz="44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://www.disneybox.com/blog/wp-content/uploads/2009/09/204261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371600"/>
            <a:ext cx="3581400" cy="2382573"/>
          </a:xfrm>
          <a:prstGeom prst="rect">
            <a:avLst/>
          </a:prstGeom>
          <a:noFill/>
        </p:spPr>
      </p:pic>
      <p:pic>
        <p:nvPicPr>
          <p:cNvPr id="4100" name="Picture 4" descr="http://cheapoair.files.wordpress.com/2009/01/tower-of-terror_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4038600"/>
            <a:ext cx="2117058" cy="2819400"/>
          </a:xfrm>
          <a:prstGeom prst="rect">
            <a:avLst/>
          </a:prstGeom>
          <a:noFill/>
        </p:spPr>
      </p:pic>
      <p:pic>
        <p:nvPicPr>
          <p:cNvPr id="4102" name="Picture 6" descr="http://image04.webshots.com/4/8/28/93/98182893kSmkbq_f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4114800"/>
            <a:ext cx="3657600" cy="2537743"/>
          </a:xfrm>
          <a:prstGeom prst="rect">
            <a:avLst/>
          </a:prstGeom>
          <a:noFill/>
        </p:spPr>
      </p:pic>
      <p:pic>
        <p:nvPicPr>
          <p:cNvPr id="4104" name="Picture 8" descr="http://archie99.files.wordpress.com/2009/05/grizzlyriverru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0600" y="1295400"/>
            <a:ext cx="2918298" cy="27432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4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Aladdin</a:t>
            </a:r>
            <a:endParaRPr lang="en-US" sz="4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://home.comcast.net/~bzee1b/winter08/DSZ_56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295400"/>
            <a:ext cx="4327943" cy="2895600"/>
          </a:xfrm>
          <a:prstGeom prst="rect">
            <a:avLst/>
          </a:prstGeom>
          <a:noFill/>
        </p:spPr>
      </p:pic>
      <p:pic>
        <p:nvPicPr>
          <p:cNvPr id="3076" name="Picture 4" descr="http://image28.webshots.com/29/1/70/4/285917004QCBokk_f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3352800"/>
            <a:ext cx="4318181" cy="3240077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i="1" dirty="0" smtClean="0">
                <a:latin typeface="Times New Roman" pitchFamily="18" charset="0"/>
                <a:cs typeface="Times New Roman" pitchFamily="18" charset="0"/>
              </a:rPr>
              <a:t>It’s Tough to Be a Bug</a:t>
            </a:r>
            <a:endParaRPr lang="en-US" sz="4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http://www.wdwmagic.com/app_images_element/Its-Tough-to-be-a-Bu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1371600"/>
            <a:ext cx="3333750" cy="5067300"/>
          </a:xfrm>
          <a:prstGeom prst="rect">
            <a:avLst/>
          </a:prstGeom>
          <a:noFill/>
        </p:spPr>
      </p:pic>
      <p:pic>
        <p:nvPicPr>
          <p:cNvPr id="24580" name="Picture 4" descr="http://i.pbase.com/u26/chiefnerd/large/43845407._MG_49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371600"/>
            <a:ext cx="2068529" cy="3108325"/>
          </a:xfrm>
          <a:prstGeom prst="rect">
            <a:avLst/>
          </a:prstGeom>
          <a:noFill/>
        </p:spPr>
      </p:pic>
      <p:pic>
        <p:nvPicPr>
          <p:cNvPr id="24582" name="Picture 6" descr="http://tamrazfamily.com/Gallery/albums/album11/Its_Tough_to_be_a_Bug_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000" y="3352800"/>
            <a:ext cx="2590800" cy="3124200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4400" i="1" dirty="0" smtClean="0">
                <a:latin typeface="Times New Roman" pitchFamily="18" charset="0"/>
                <a:cs typeface="Times New Roman" pitchFamily="18" charset="0"/>
              </a:rPr>
              <a:t>Disney’s Electrical Parade</a:t>
            </a:r>
            <a:endParaRPr lang="en-US" sz="4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 descr="http://allears.net/dlr/tp/dca/dep_america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3962400"/>
            <a:ext cx="4419600" cy="2799080"/>
          </a:xfrm>
          <a:prstGeom prst="rect">
            <a:avLst/>
          </a:prstGeom>
          <a:noFill/>
        </p:spPr>
      </p:pic>
      <p:pic>
        <p:nvPicPr>
          <p:cNvPr id="25606" name="Picture 6" descr="http://cinemazement.com/blog/wp-content/uploads/2008/04/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295400"/>
            <a:ext cx="3733800" cy="2514600"/>
          </a:xfrm>
          <a:prstGeom prst="rect">
            <a:avLst/>
          </a:prstGeom>
          <a:noFill/>
        </p:spPr>
      </p:pic>
      <p:pic>
        <p:nvPicPr>
          <p:cNvPr id="25608" name="Picture 8" descr="http://farm4.static.flickr.com/3468/3836811942_81f3334b6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1295400"/>
            <a:ext cx="3733800" cy="2486711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9600" i="1" dirty="0" smtClean="0">
                <a:latin typeface="Times New Roman" pitchFamily="18" charset="0"/>
                <a:cs typeface="Times New Roman" pitchFamily="18" charset="0"/>
              </a:rPr>
              <a:t>Disneyland</a:t>
            </a:r>
            <a:endParaRPr lang="en-US" sz="9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endParaRPr lang="en-US" sz="72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http://chelseah25.files.wordpress.com/2009/05/disneyland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3505200"/>
            <a:ext cx="4724400" cy="31496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waltdisney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68350" y="1553369"/>
            <a:ext cx="3416300" cy="43815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Born: December 5, 1901</a:t>
            </a:r>
          </a:p>
          <a:p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One of Five</a:t>
            </a:r>
          </a:p>
          <a:p>
            <a:pPr lvl="1"/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4 Boys</a:t>
            </a:r>
          </a:p>
          <a:p>
            <a:pPr lvl="1"/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1 Girl</a:t>
            </a:r>
          </a:p>
          <a:p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Married to Alice Comedies on July 13, 1925</a:t>
            </a:r>
          </a:p>
          <a:p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Early Installments</a:t>
            </a:r>
          </a:p>
          <a:p>
            <a:pPr lvl="1"/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Snow White &amp; 7 Dwarfs</a:t>
            </a:r>
          </a:p>
          <a:p>
            <a:pPr lvl="1"/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Pinnochio</a:t>
            </a:r>
            <a:endParaRPr lang="en-US" b="1" i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Fantasia</a:t>
            </a:r>
          </a:p>
          <a:p>
            <a:pPr lvl="1"/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Bambi</a:t>
            </a:r>
            <a:endParaRPr lang="en-US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Walt Disney</a:t>
            </a:r>
            <a:endParaRPr lang="en-US" b="1" i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 descr="disneylandmaplarg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1481138"/>
            <a:ext cx="8610600" cy="5252688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Disneyland Map</a:t>
            </a:r>
            <a:endParaRPr lang="en-US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4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Rides In Disneyland</a:t>
            </a:r>
            <a:endParaRPr lang="en-US" sz="4400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2" name="Picture 4" descr="http://z.about.com/d/gocalifornia/1/0/T/7/3/DL-H-22-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1219200"/>
            <a:ext cx="2590800" cy="2590800"/>
          </a:xfrm>
          <a:prstGeom prst="rect">
            <a:avLst/>
          </a:prstGeom>
          <a:noFill/>
        </p:spPr>
      </p:pic>
      <p:pic>
        <p:nvPicPr>
          <p:cNvPr id="7174" name="Picture 6" descr="http://www.dwtickets.com/v/blog/uploaded_images/SpaceMountain_000-7556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3962400"/>
            <a:ext cx="2819400" cy="2708552"/>
          </a:xfrm>
          <a:prstGeom prst="rect">
            <a:avLst/>
          </a:prstGeom>
          <a:noFill/>
        </p:spPr>
      </p:pic>
      <p:pic>
        <p:nvPicPr>
          <p:cNvPr id="7178" name="Picture 10" descr="http://bp1.blogger.com/_OO7WbmARD08/R1CLNxfkjAI/AAAAAAAAEOw/q8jks45F35A/s1600-R/indiana+1+-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1143000"/>
            <a:ext cx="3814881" cy="2650140"/>
          </a:xfrm>
          <a:prstGeom prst="rect">
            <a:avLst/>
          </a:prstGeom>
          <a:noFill/>
        </p:spPr>
      </p:pic>
      <p:pic>
        <p:nvPicPr>
          <p:cNvPr id="10242" name="Picture 2" descr="http://allears.net/tp/mk/pirates4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400" y="3886200"/>
            <a:ext cx="3962400" cy="2805380"/>
          </a:xfrm>
          <a:prstGeom prst="rect">
            <a:avLst/>
          </a:prstGeom>
          <a:noFill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Jedi Training Academy</a:t>
            </a:r>
            <a:endParaRPr lang="en-US" sz="4400" i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50" name="Picture 6" descr="http://www.themousebuzz.com/wordpress/wp-content/uploads/2009/04/jediacad-300x2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219200"/>
            <a:ext cx="4267200" cy="2828925"/>
          </a:xfrm>
          <a:prstGeom prst="rect">
            <a:avLst/>
          </a:prstGeom>
          <a:noFill/>
        </p:spPr>
      </p:pic>
      <p:pic>
        <p:nvPicPr>
          <p:cNvPr id="6152" name="Picture 8" descr="http://k53.pbase.com/g6/02/594402/2/83648854.6kKMN6S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810000"/>
            <a:ext cx="4267200" cy="2848356"/>
          </a:xfrm>
          <a:prstGeom prst="rect">
            <a:avLst/>
          </a:prstGeom>
          <a:noFill/>
        </p:spPr>
      </p:pic>
      <p:pic>
        <p:nvPicPr>
          <p:cNvPr id="6156" name="Picture 12" descr="http://z.about.com/d/themeparks/1/0/F/f/DLMill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800" y="1371600"/>
            <a:ext cx="1828800" cy="2286000"/>
          </a:xfrm>
          <a:prstGeom prst="rect">
            <a:avLst/>
          </a:prstGeom>
          <a:noFill/>
        </p:spPr>
      </p:pic>
      <p:pic>
        <p:nvPicPr>
          <p:cNvPr id="6158" name="Picture 14" descr="http://getawaytoday.typepad.com/photos/uncategorized/2007/10/22/jedi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5400" y="4191000"/>
            <a:ext cx="3200400" cy="2400300"/>
          </a:xfrm>
          <a:prstGeom prst="rect">
            <a:avLst/>
          </a:prstGeom>
          <a:noFill/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4400" i="1" dirty="0" err="1" smtClean="0">
                <a:latin typeface="Times New Roman" pitchFamily="18" charset="0"/>
                <a:cs typeface="Times New Roman" pitchFamily="18" charset="0"/>
              </a:rPr>
              <a:t>Fantasmic</a:t>
            </a:r>
            <a:endParaRPr lang="en-US" sz="4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http://www.intercot.com/themeparks/disneystudios/sunset/fantasmic/images/fantasmic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9" y="1295400"/>
            <a:ext cx="3429001" cy="2643554"/>
          </a:xfrm>
          <a:prstGeom prst="rect">
            <a:avLst/>
          </a:prstGeom>
          <a:noFill/>
        </p:spPr>
      </p:pic>
      <p:pic>
        <p:nvPicPr>
          <p:cNvPr id="23556" name="Picture 4" descr="http://bp2.blogger.com/_MFST9Lw16j8/SF9jlr__4CI/AAAAAAAAAgU/BJ0sCuyCnc4/s400/fantasmic+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1295400"/>
            <a:ext cx="3429000" cy="2666999"/>
          </a:xfrm>
          <a:prstGeom prst="rect">
            <a:avLst/>
          </a:prstGeom>
          <a:noFill/>
        </p:spPr>
      </p:pic>
      <p:pic>
        <p:nvPicPr>
          <p:cNvPr id="23558" name="Picture 6" descr="http://pages.prodigy.net/stevesoares/st/photos/fantasmi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8400" y="4017645"/>
            <a:ext cx="4038600" cy="2688193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i="1" dirty="0" smtClean="0">
                <a:latin typeface="Times New Roman" pitchFamily="18" charset="0"/>
                <a:cs typeface="Times New Roman" pitchFamily="18" charset="0"/>
              </a:rPr>
              <a:t>California Adventure</a:t>
            </a:r>
            <a:endParaRPr lang="en-US" sz="5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7652" name="Picture 4" descr="http://www.zamasports.com/intercupofiran/images/2007/california_adventure_park_night_l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"/>
            <a:ext cx="3886200" cy="2574218"/>
          </a:xfrm>
          <a:prstGeom prst="rect">
            <a:avLst/>
          </a:prstGeom>
          <a:noFill/>
        </p:spPr>
      </p:pic>
      <p:pic>
        <p:nvPicPr>
          <p:cNvPr id="27654" name="Picture 6" descr="http://paul-bernstein.com/db4/00360/paul-bernstein.com/_uimages/CaliforniaAdventur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3657600"/>
            <a:ext cx="3124200" cy="30272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288</TotalTime>
  <Words>64</Words>
  <Application>Microsoft Office PowerPoint</Application>
  <PresentationFormat>On-screen Show (4:3)</PresentationFormat>
  <Paragraphs>23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Concourse</vt:lpstr>
      <vt:lpstr>Slide 1</vt:lpstr>
      <vt:lpstr>Disneyland</vt:lpstr>
      <vt:lpstr>Walt Disney</vt:lpstr>
      <vt:lpstr>Disneyland Map</vt:lpstr>
      <vt:lpstr>Rides In Disneyland</vt:lpstr>
      <vt:lpstr>Jedi Training Academy</vt:lpstr>
      <vt:lpstr>Fantasmic</vt:lpstr>
      <vt:lpstr>Slide 8</vt:lpstr>
      <vt:lpstr>California Adventure</vt:lpstr>
      <vt:lpstr>California Adventure Map</vt:lpstr>
      <vt:lpstr>Rides of California Adventure</vt:lpstr>
      <vt:lpstr>Aladdin</vt:lpstr>
      <vt:lpstr>It’s Tough to Be a Bug</vt:lpstr>
      <vt:lpstr>Disney’s Electrical Parade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Disneyland</dc:title>
  <dc:creator>Tammy Crosby</dc:creator>
  <cp:lastModifiedBy>tb221</cp:lastModifiedBy>
  <cp:revision>30</cp:revision>
  <dcterms:created xsi:type="dcterms:W3CDTF">2009-10-26T19:08:13Z</dcterms:created>
  <dcterms:modified xsi:type="dcterms:W3CDTF">2009-10-30T14:08:21Z</dcterms:modified>
</cp:coreProperties>
</file>