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57" r:id="rId2"/>
    <p:sldId id="259" r:id="rId3"/>
    <p:sldId id="260" r:id="rId4"/>
    <p:sldId id="263" r:id="rId5"/>
    <p:sldId id="265" r:id="rId6"/>
    <p:sldId id="264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521" autoAdjust="0"/>
    <p:restoredTop sz="94660"/>
  </p:normalViewPr>
  <p:slideViewPr>
    <p:cSldViewPr>
      <p:cViewPr varScale="1">
        <p:scale>
          <a:sx n="105" d="100"/>
          <a:sy n="105" d="100"/>
        </p:scale>
        <p:origin x="-102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Rectangle 3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rtlCol="0"/>
          <a:lstStyle>
            <a:lvl1pPr algn="r">
              <a:defRPr sz="1200"/>
            </a:lvl1pPr>
          </a:lstStyle>
          <a:p>
            <a:fld id="{6E7D018D-748F-47BF-843A-40349A141CAC}" type="datetimeFigureOut">
              <a:rPr lang="en-US" smtClean="0"/>
              <a:pPr/>
              <a:t>11/16/2010</a:t>
            </a:fld>
            <a:endParaRPr lang="en-US"/>
          </a:p>
        </p:txBody>
      </p:sp>
      <p:sp>
        <p:nvSpPr>
          <p:cNvPr id="4" name="Rectangle 4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rtlCol="0" anchor="b"/>
          <a:lstStyle>
            <a:lvl1pPr algn="r">
              <a:defRPr sz="1200"/>
            </a:lvl1pPr>
          </a:lstStyle>
          <a:p>
            <a:fld id="{04AC5213-BACC-41AB-9B61-B40CF6C5296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Rectangle 3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rtlCol="0"/>
          <a:lstStyle>
            <a:lvl1pPr algn="r">
              <a:defRPr sz="1200"/>
            </a:lvl1pPr>
          </a:lstStyle>
          <a:p>
            <a:fld id="{23E9B8FB-2ABD-42C9-A6DA-A6789EAF441D}" type="datetimeFigureOut">
              <a:rPr lang="en-US" smtClean="0"/>
              <a:pPr/>
              <a:t>11/16/2010</a:t>
            </a:fld>
            <a:endParaRPr lang="en-US"/>
          </a:p>
        </p:txBody>
      </p:sp>
      <p:sp>
        <p:nvSpPr>
          <p:cNvPr id="4" name="Rectangle 4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rtlCol="0" anchor="ctr"/>
          <a:lstStyle/>
          <a:p>
            <a:endParaRPr lang="en-US"/>
          </a:p>
        </p:txBody>
      </p:sp>
      <p:sp>
        <p:nvSpPr>
          <p:cNvPr id="5" name="Rectangle 5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/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6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Rectangle 7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rtlCol="0" anchor="b"/>
          <a:lstStyle>
            <a:lvl1pPr algn="r">
              <a:defRPr sz="1200"/>
            </a:lvl1pPr>
          </a:lstStyle>
          <a:p>
            <a:fld id="{BE2A7042-DEED-4AA1-9E89-4A16B257257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rtl="0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rtl="0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rtl="0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rtl="0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rtl="0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Rectangle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2A7042-DEED-4AA1-9E89-4A16B2572577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Rectangle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2A7042-DEED-4AA1-9E89-4A16B2572577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Rectangle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2A7042-DEED-4AA1-9E89-4A16B2572577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2A7042-DEED-4AA1-9E89-4A16B2572577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2A7042-DEED-4AA1-9E89-4A16B2572577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Album Cov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7"/>
          <p:cNvSpPr>
            <a:spLocks/>
          </p:cNvSpPr>
          <p:nvPr/>
        </p:nvSpPr>
        <p:spPr>
          <a:xfrm>
            <a:off x="453736" y="5181600"/>
            <a:ext cx="8229600" cy="11430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200" b="0" i="1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1" name="Rectangle 7"/>
          <p:cNvSpPr>
            <a:spLocks noGrp="1"/>
          </p:cNvSpPr>
          <p:nvPr>
            <p:ph type="body" sz="quarter" idx="10" hasCustomPrompt="1"/>
          </p:nvPr>
        </p:nvSpPr>
        <p:spPr>
          <a:xfrm>
            <a:off x="228600" y="5410200"/>
            <a:ext cx="8672946" cy="1295400"/>
          </a:xfrm>
          <a:solidFill>
            <a:schemeClr val="accent6"/>
          </a:solidFill>
        </p:spPr>
        <p:txBody>
          <a:bodyPr vert="horz" anchor="ctr">
            <a:noAutofit/>
          </a:bodyPr>
          <a:lstStyle>
            <a:lvl1pPr algn="l">
              <a:buFontTx/>
              <a:buNone/>
              <a:defRPr lang="en-US" sz="4800" baseline="0" dirty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 smtClean="0"/>
              <a:t>Click to add photo album title</a:t>
            </a:r>
            <a:endParaRPr lang="en-US" dirty="0"/>
          </a:p>
        </p:txBody>
      </p:sp>
      <p:sp>
        <p:nvSpPr>
          <p:cNvPr id="12" name="Rectangle 6"/>
          <p:cNvSpPr>
            <a:spLocks noGrp="1"/>
          </p:cNvSpPr>
          <p:nvPr>
            <p:ph type="pic" sz="quarter" idx="11"/>
          </p:nvPr>
        </p:nvSpPr>
        <p:spPr>
          <a:xfrm>
            <a:off x="252548" y="228600"/>
            <a:ext cx="6792686" cy="5074920"/>
          </a:xfrm>
          <a:noFill/>
          <a:ln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vert="horz"/>
          <a:lstStyle>
            <a:lvl1pPr marL="342900" indent="-342900" algn="ctr" rtl="0" latinLnBrk="0">
              <a:spcBef>
                <a:spcPct val="20000"/>
              </a:spcBef>
              <a:defRPr lang="en-US" sz="20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342900" indent="-342900" algn="ctr" rtl="0" latinLnBrk="0">
              <a:spcBef>
                <a:spcPct val="20000"/>
              </a:spcBef>
              <a:buFontTx/>
              <a:buNone/>
            </a:pPr>
            <a:r>
              <a:rPr lang="en-US" sz="2000" dirty="0" smtClean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lang="en-US" sz="2000" dirty="0">
              <a:solidFill>
                <a:schemeClr val="tx2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3" name="Rectangle 6"/>
          <p:cNvSpPr/>
          <p:nvPr/>
        </p:nvSpPr>
        <p:spPr>
          <a:xfrm>
            <a:off x="7162800" y="228600"/>
            <a:ext cx="228600" cy="5105400"/>
          </a:xfrm>
          <a:prstGeom prst="rect">
            <a:avLst/>
          </a:prstGeom>
          <a:solidFill>
            <a:schemeClr val="accent1"/>
          </a:solidFill>
          <a:ln w="3492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19" name="Rectangle 8"/>
          <p:cNvSpPr>
            <a:spLocks noGrp="1"/>
          </p:cNvSpPr>
          <p:nvPr>
            <p:ph type="body" sz="quarter" idx="12" hasCustomPrompt="1"/>
          </p:nvPr>
        </p:nvSpPr>
        <p:spPr>
          <a:xfrm>
            <a:off x="7467600" y="228600"/>
            <a:ext cx="1447800" cy="5105400"/>
          </a:xfrm>
          <a:solidFill>
            <a:schemeClr val="accent3"/>
          </a:solidFill>
        </p:spPr>
        <p:txBody>
          <a:bodyPr vert="vert270" anchor="b"/>
          <a:lstStyle>
            <a:lvl1pPr algn="r">
              <a:buFontTx/>
              <a:buNone/>
              <a:defRPr sz="14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 smtClean="0"/>
              <a:t>Click to add date and other details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-Up Landscap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7"/>
          <p:cNvSpPr>
            <a:spLocks noGrp="1" noChangeAspect="1"/>
          </p:cNvSpPr>
          <p:nvPr>
            <p:ph type="pic" sz="quarter" idx="11"/>
          </p:nvPr>
        </p:nvSpPr>
        <p:spPr>
          <a:xfrm>
            <a:off x="4343400" y="3352800"/>
            <a:ext cx="3947160" cy="2960370"/>
          </a:xfrm>
          <a:prstGeom prst="rect">
            <a:avLst/>
          </a:prstGeom>
          <a:noFill/>
          <a:ln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vert="horz">
            <a:normAutofit/>
          </a:bodyPr>
          <a:lstStyle>
            <a:lvl1pPr marL="342900" indent="-342900" algn="ctr" rtl="0" latinLnBrk="0">
              <a:spcBef>
                <a:spcPct val="20000"/>
              </a:spcBef>
              <a:defRPr lang="en-US" sz="20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342900" indent="-342900" algn="ctr" rtl="0" latinLnBrk="0">
              <a:spcBef>
                <a:spcPct val="20000"/>
              </a:spcBef>
              <a:buFontTx/>
              <a:buNone/>
            </a:pPr>
            <a:r>
              <a:rPr lang="en-US" sz="2000" dirty="0" smtClean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lang="en-US" sz="2000" dirty="0">
              <a:solidFill>
                <a:schemeClr val="tx2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6" name="Rectangle 7"/>
          <p:cNvSpPr>
            <a:spLocks noGrp="1" noChangeAspect="1"/>
          </p:cNvSpPr>
          <p:nvPr>
            <p:ph type="pic" sz="quarter" idx="12"/>
          </p:nvPr>
        </p:nvSpPr>
        <p:spPr>
          <a:xfrm>
            <a:off x="228600" y="3352800"/>
            <a:ext cx="3947160" cy="2960370"/>
          </a:xfrm>
          <a:prstGeom prst="rect">
            <a:avLst/>
          </a:prstGeom>
          <a:noFill/>
          <a:ln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vert="horz">
            <a:normAutofit/>
          </a:bodyPr>
          <a:lstStyle>
            <a:lvl1pPr marL="342900" indent="-342900" algn="ctr" rtl="0" latinLnBrk="0">
              <a:spcBef>
                <a:spcPct val="20000"/>
              </a:spcBef>
              <a:defRPr lang="en-US" sz="20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342900" indent="-342900" algn="ctr" rtl="0" latinLnBrk="0">
              <a:spcBef>
                <a:spcPct val="20000"/>
              </a:spcBef>
              <a:buFontTx/>
              <a:buNone/>
            </a:pPr>
            <a:r>
              <a:rPr lang="en-US" sz="2000" dirty="0" smtClean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lang="en-US" sz="2000" dirty="0">
              <a:solidFill>
                <a:schemeClr val="tx2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3" name="Rectangle 7"/>
          <p:cNvSpPr>
            <a:spLocks noGrp="1" noChangeAspect="1"/>
          </p:cNvSpPr>
          <p:nvPr>
            <p:ph type="pic" sz="quarter" idx="13"/>
          </p:nvPr>
        </p:nvSpPr>
        <p:spPr>
          <a:xfrm>
            <a:off x="4343400" y="228600"/>
            <a:ext cx="3947160" cy="2960370"/>
          </a:xfrm>
          <a:prstGeom prst="rect">
            <a:avLst/>
          </a:prstGeom>
          <a:noFill/>
          <a:ln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/>
          <a:lstStyle>
            <a:lvl1pPr marL="342900" indent="-342900" algn="ctr" rtl="0" latinLnBrk="0">
              <a:spcBef>
                <a:spcPct val="20000"/>
              </a:spcBef>
              <a:defRPr lang="en-US" sz="20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342900" indent="-342900" algn="ctr" rtl="0" latinLnBrk="0">
              <a:spcBef>
                <a:spcPct val="20000"/>
              </a:spcBef>
              <a:buFontTx/>
              <a:buNone/>
            </a:pPr>
            <a:r>
              <a:rPr lang="en-US" sz="2000" dirty="0" smtClean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lang="en-US" sz="2000" dirty="0">
              <a:solidFill>
                <a:schemeClr val="tx2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2" name="Rectangle 11"/>
          <p:cNvSpPr>
            <a:spLocks noGrp="1"/>
          </p:cNvSpPr>
          <p:nvPr>
            <p:ph type="body" sz="quarter" idx="14" hasCustomPrompt="1"/>
          </p:nvPr>
        </p:nvSpPr>
        <p:spPr>
          <a:xfrm>
            <a:off x="228600" y="228600"/>
            <a:ext cx="3947160" cy="2960370"/>
          </a:xfrm>
        </p:spPr>
        <p:txBody>
          <a:bodyPr anchor="b" anchorCtr="0"/>
          <a:lstStyle>
            <a:lvl1pPr marL="0" marR="0" indent="0" algn="r">
              <a:buFontTx/>
              <a:buNone/>
              <a:defRPr sz="2000" i="0"/>
            </a:lvl1pPr>
          </a:lstStyle>
          <a:p>
            <a:pPr lvl="0"/>
            <a:r>
              <a:rPr lang="en-US" dirty="0" smtClean="0"/>
              <a:t>Click to add caption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-Up Mix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7"/>
          <p:cNvSpPr>
            <a:spLocks noGrp="1" noChangeAspect="1"/>
          </p:cNvSpPr>
          <p:nvPr>
            <p:ph type="pic" sz="quarter" idx="11"/>
          </p:nvPr>
        </p:nvSpPr>
        <p:spPr>
          <a:xfrm>
            <a:off x="4648200" y="3124200"/>
            <a:ext cx="3697224" cy="2772918"/>
          </a:xfrm>
          <a:noFill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/>
          <a:lstStyle>
            <a:lvl1pPr marL="342900" indent="-342900" algn="ctr" rtl="0" latinLnBrk="0">
              <a:spcBef>
                <a:spcPct val="20000"/>
              </a:spcBef>
              <a:defRPr lang="en-US" sz="20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342900" indent="-342900" algn="ctr" rtl="0" latinLnBrk="0">
              <a:spcBef>
                <a:spcPct val="20000"/>
              </a:spcBef>
              <a:buFontTx/>
              <a:buNone/>
            </a:pPr>
            <a:r>
              <a:rPr lang="en-US" sz="2000" dirty="0" smtClean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lang="en-US" sz="2000" dirty="0">
              <a:solidFill>
                <a:schemeClr val="tx2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5" name="Rectangle 7"/>
          <p:cNvSpPr>
            <a:spLocks noGrp="1" noChangeAspect="1"/>
          </p:cNvSpPr>
          <p:nvPr>
            <p:ph type="pic" sz="quarter" idx="12"/>
          </p:nvPr>
        </p:nvSpPr>
        <p:spPr>
          <a:xfrm>
            <a:off x="228600" y="228600"/>
            <a:ext cx="4229100" cy="5638800"/>
          </a:xfrm>
          <a:noFill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/>
          <a:lstStyle>
            <a:lvl1pPr marL="342900" indent="-342900" algn="ctr" rtl="0" latinLnBrk="0">
              <a:spcBef>
                <a:spcPct val="20000"/>
              </a:spcBef>
              <a:defRPr lang="en-US" sz="20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342900" indent="-342900" algn="ctr" rtl="0" latinLnBrk="0">
              <a:spcBef>
                <a:spcPct val="20000"/>
              </a:spcBef>
              <a:buFontTx/>
              <a:buNone/>
            </a:pPr>
            <a:r>
              <a:rPr lang="en-US" sz="2000" dirty="0" smtClean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lang="en-US" sz="2000" dirty="0">
              <a:solidFill>
                <a:schemeClr val="tx2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6" name="Rectangle 7"/>
          <p:cNvSpPr>
            <a:spLocks noGrp="1" noChangeAspect="1"/>
          </p:cNvSpPr>
          <p:nvPr>
            <p:ph type="pic" sz="quarter" idx="13"/>
          </p:nvPr>
        </p:nvSpPr>
        <p:spPr>
          <a:xfrm>
            <a:off x="4648200" y="228600"/>
            <a:ext cx="3672840" cy="2754630"/>
          </a:xfrm>
          <a:noFill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/>
          <a:lstStyle>
            <a:lvl1pPr marL="342900" indent="-342900" algn="ctr" rtl="0" latinLnBrk="0">
              <a:spcBef>
                <a:spcPct val="20000"/>
              </a:spcBef>
              <a:defRPr lang="en-US" sz="20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342900" indent="-342900" algn="ctr" rtl="0" latinLnBrk="0">
              <a:spcBef>
                <a:spcPct val="20000"/>
              </a:spcBef>
              <a:buFontTx/>
              <a:buNone/>
            </a:pPr>
            <a:r>
              <a:rPr lang="en-US" sz="2000" dirty="0" smtClean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lang="en-US" sz="2000" dirty="0">
              <a:solidFill>
                <a:schemeClr val="tx2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-Up Portrait with Captio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7"/>
          <p:cNvSpPr>
            <a:spLocks noGrp="1"/>
          </p:cNvSpPr>
          <p:nvPr>
            <p:ph type="pic" sz="quarter" idx="14"/>
          </p:nvPr>
        </p:nvSpPr>
        <p:spPr>
          <a:xfrm>
            <a:off x="1828800" y="228600"/>
            <a:ext cx="2285214" cy="3124200"/>
          </a:xfrm>
          <a:prstGeom prst="rect">
            <a:avLst/>
          </a:prstGeom>
          <a:noFill/>
          <a:ln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/>
          <a:lstStyle>
            <a:lvl1pPr marL="342900" indent="-342900" algn="ctr" rtl="0" latinLnBrk="0">
              <a:spcBef>
                <a:spcPct val="20000"/>
              </a:spcBef>
              <a:defRPr lang="en-US" sz="20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342900" indent="-342900" algn="ctr" rtl="0" latinLnBrk="0">
              <a:spcBef>
                <a:spcPct val="20000"/>
              </a:spcBef>
              <a:buFontTx/>
              <a:buNone/>
            </a:pPr>
            <a:r>
              <a:rPr lang="en-US" sz="2000" dirty="0" smtClean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lang="en-US" sz="2000" dirty="0">
              <a:solidFill>
                <a:schemeClr val="tx2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4" name="Rectangle 7"/>
          <p:cNvSpPr>
            <a:spLocks noGrp="1"/>
          </p:cNvSpPr>
          <p:nvPr>
            <p:ph type="pic" sz="quarter" idx="26"/>
          </p:nvPr>
        </p:nvSpPr>
        <p:spPr>
          <a:xfrm>
            <a:off x="1828800" y="3505200"/>
            <a:ext cx="2285214" cy="3124200"/>
          </a:xfrm>
          <a:prstGeom prst="rect">
            <a:avLst/>
          </a:prstGeom>
          <a:noFill/>
          <a:ln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/>
          <a:lstStyle>
            <a:lvl1pPr marL="342900" indent="-342900" algn="ctr" rtl="0" latinLnBrk="0">
              <a:spcBef>
                <a:spcPct val="20000"/>
              </a:spcBef>
              <a:defRPr lang="en-US" sz="20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342900" indent="-342900" algn="ctr" rtl="0" latinLnBrk="0">
              <a:spcBef>
                <a:spcPct val="20000"/>
              </a:spcBef>
              <a:buFontTx/>
              <a:buNone/>
            </a:pPr>
            <a:r>
              <a:rPr lang="en-US" sz="2000" dirty="0" smtClean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lang="en-US" sz="2000" dirty="0">
              <a:solidFill>
                <a:schemeClr val="tx2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Picture Placeholder 7"/>
          <p:cNvSpPr>
            <a:spLocks noGrp="1"/>
          </p:cNvSpPr>
          <p:nvPr>
            <p:ph type="pic" sz="quarter" idx="25"/>
          </p:nvPr>
        </p:nvSpPr>
        <p:spPr>
          <a:xfrm>
            <a:off x="4287622" y="228600"/>
            <a:ext cx="2265578" cy="3124200"/>
          </a:xfrm>
          <a:prstGeom prst="rect">
            <a:avLst/>
          </a:prstGeom>
          <a:noFill/>
          <a:ln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/>
          <a:lstStyle>
            <a:lvl1pPr marL="342900" indent="-342900" algn="ctr" rtl="0" latinLnBrk="0">
              <a:spcBef>
                <a:spcPct val="20000"/>
              </a:spcBef>
              <a:defRPr lang="en-US" sz="20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342900" indent="-342900" algn="ctr" rtl="0" latinLnBrk="0">
              <a:spcBef>
                <a:spcPct val="20000"/>
              </a:spcBef>
              <a:buFontTx/>
              <a:buNone/>
            </a:pPr>
            <a:r>
              <a:rPr lang="en-US" sz="2000" dirty="0" smtClean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lang="en-US" sz="2000" dirty="0">
              <a:solidFill>
                <a:schemeClr val="tx2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9" name="Rectangle 7"/>
          <p:cNvSpPr>
            <a:spLocks noGrp="1"/>
          </p:cNvSpPr>
          <p:nvPr>
            <p:ph type="pic" sz="quarter" idx="27"/>
          </p:nvPr>
        </p:nvSpPr>
        <p:spPr>
          <a:xfrm>
            <a:off x="4267200" y="3505200"/>
            <a:ext cx="2285214" cy="3124200"/>
          </a:xfrm>
          <a:prstGeom prst="rect">
            <a:avLst/>
          </a:prstGeom>
          <a:noFill/>
          <a:ln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/>
          <a:lstStyle>
            <a:lvl1pPr marL="342900" indent="-342900" algn="ctr" rtl="0" latinLnBrk="0">
              <a:spcBef>
                <a:spcPct val="20000"/>
              </a:spcBef>
              <a:defRPr lang="en-US" sz="20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342900" indent="-342900" algn="ctr" rtl="0" latinLnBrk="0">
              <a:spcBef>
                <a:spcPct val="20000"/>
              </a:spcBef>
              <a:buFontTx/>
              <a:buNone/>
            </a:pPr>
            <a:r>
              <a:rPr lang="en-US" sz="2000" dirty="0" smtClean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lang="en-US" sz="2000" dirty="0">
              <a:solidFill>
                <a:schemeClr val="tx2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2" name="Rectangle 7"/>
          <p:cNvSpPr>
            <a:spLocks noGrp="1"/>
          </p:cNvSpPr>
          <p:nvPr>
            <p:ph type="body" sz="quarter" idx="16" hasCustomPrompt="1"/>
          </p:nvPr>
        </p:nvSpPr>
        <p:spPr>
          <a:xfrm>
            <a:off x="152400" y="228600"/>
            <a:ext cx="1676400" cy="2743200"/>
          </a:xfrm>
        </p:spPr>
        <p:txBody>
          <a:bodyPr anchor="t" anchorCtr="0"/>
          <a:lstStyle>
            <a:lvl1pPr marL="0" marR="0" indent="0" algn="r">
              <a:buFontTx/>
              <a:buNone/>
              <a:defRPr sz="1600" baseline="0"/>
            </a:lvl1pPr>
          </a:lstStyle>
          <a:p>
            <a:pPr lvl="0"/>
            <a:r>
              <a:rPr lang="en-US" dirty="0" smtClean="0"/>
              <a:t>Click to add caption</a:t>
            </a:r>
            <a:endParaRPr lang="en-US" dirty="0"/>
          </a:p>
        </p:txBody>
      </p:sp>
      <p:sp>
        <p:nvSpPr>
          <p:cNvPr id="5" name="Rectangle 7"/>
          <p:cNvSpPr>
            <a:spLocks noGrp="1"/>
          </p:cNvSpPr>
          <p:nvPr>
            <p:ph type="body" sz="quarter" idx="29" hasCustomPrompt="1"/>
          </p:nvPr>
        </p:nvSpPr>
        <p:spPr>
          <a:xfrm>
            <a:off x="6629400" y="228600"/>
            <a:ext cx="1676400" cy="1905000"/>
          </a:xfrm>
        </p:spPr>
        <p:txBody>
          <a:bodyPr anchor="t" anchorCtr="0"/>
          <a:lstStyle>
            <a:lvl1pPr marL="0" marR="0" indent="0" algn="l">
              <a:buFontTx/>
              <a:buNone/>
              <a:defRPr sz="1600" baseline="0"/>
            </a:lvl1pPr>
          </a:lstStyle>
          <a:p>
            <a:pPr lvl="0"/>
            <a:r>
              <a:rPr lang="en-US" dirty="0" smtClean="0"/>
              <a:t>Click to add caption</a:t>
            </a:r>
            <a:endParaRPr lang="en-US" dirty="0"/>
          </a:p>
        </p:txBody>
      </p:sp>
      <p:sp>
        <p:nvSpPr>
          <p:cNvPr id="20" name="Rectangle 7"/>
          <p:cNvSpPr>
            <a:spLocks noGrp="1"/>
          </p:cNvSpPr>
          <p:nvPr>
            <p:ph type="body" sz="quarter" idx="28" hasCustomPrompt="1"/>
          </p:nvPr>
        </p:nvSpPr>
        <p:spPr>
          <a:xfrm>
            <a:off x="152400" y="4724400"/>
            <a:ext cx="1676400" cy="1905000"/>
          </a:xfrm>
        </p:spPr>
        <p:txBody>
          <a:bodyPr anchor="b" anchorCtr="0"/>
          <a:lstStyle>
            <a:lvl1pPr marL="0" marR="0" indent="0" algn="r">
              <a:buFontTx/>
              <a:buNone/>
              <a:defRPr sz="1600" baseline="0"/>
            </a:lvl1pPr>
          </a:lstStyle>
          <a:p>
            <a:pPr lvl="0"/>
            <a:r>
              <a:rPr lang="en-US" dirty="0" smtClean="0"/>
              <a:t>Click to add caption</a:t>
            </a:r>
            <a:endParaRPr lang="en-US" dirty="0"/>
          </a:p>
        </p:txBody>
      </p:sp>
      <p:sp>
        <p:nvSpPr>
          <p:cNvPr id="21" name="Rectangle 7"/>
          <p:cNvSpPr>
            <a:spLocks noGrp="1"/>
          </p:cNvSpPr>
          <p:nvPr>
            <p:ph type="body" sz="quarter" idx="30" hasCustomPrompt="1"/>
          </p:nvPr>
        </p:nvSpPr>
        <p:spPr>
          <a:xfrm>
            <a:off x="6629400" y="4724400"/>
            <a:ext cx="1676400" cy="1905000"/>
          </a:xfrm>
        </p:spPr>
        <p:txBody>
          <a:bodyPr anchor="b" anchorCtr="0"/>
          <a:lstStyle>
            <a:lvl1pPr marL="0" marR="0" indent="0" algn="l">
              <a:buFontTx/>
              <a:buNone/>
              <a:defRPr sz="1600" baseline="0"/>
            </a:lvl1pPr>
          </a:lstStyle>
          <a:p>
            <a:pPr lvl="0"/>
            <a:r>
              <a:rPr lang="en-US" dirty="0" smtClean="0"/>
              <a:t>Click to add caption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-Up Landscape with Captio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7"/>
          <p:cNvSpPr>
            <a:spLocks noGrp="1"/>
          </p:cNvSpPr>
          <p:nvPr>
            <p:ph type="pic" sz="quarter" idx="14"/>
          </p:nvPr>
        </p:nvSpPr>
        <p:spPr>
          <a:xfrm>
            <a:off x="533400" y="685800"/>
            <a:ext cx="3653297" cy="2743200"/>
          </a:xfrm>
          <a:prstGeom prst="rect">
            <a:avLst/>
          </a:prstGeom>
          <a:noFill/>
          <a:ln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/>
          <a:lstStyle>
            <a:lvl1pPr marL="342900" indent="-342900" algn="ctr" rtl="0" latinLnBrk="0">
              <a:spcBef>
                <a:spcPct val="20000"/>
              </a:spcBef>
              <a:defRPr lang="en-US" sz="20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342900" indent="-342900" algn="ctr" rtl="0" latinLnBrk="0">
              <a:spcBef>
                <a:spcPct val="20000"/>
              </a:spcBef>
              <a:buFontTx/>
              <a:buNone/>
            </a:pPr>
            <a:r>
              <a:rPr lang="en-US" sz="2000" dirty="0" smtClean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lang="en-US" sz="2000" dirty="0">
              <a:solidFill>
                <a:schemeClr val="tx2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7" name="Rectangle 7"/>
          <p:cNvSpPr>
            <a:spLocks noGrp="1"/>
          </p:cNvSpPr>
          <p:nvPr>
            <p:ph type="body" sz="quarter" idx="16" hasCustomPrompt="1"/>
          </p:nvPr>
        </p:nvSpPr>
        <p:spPr>
          <a:xfrm>
            <a:off x="533400" y="6324600"/>
            <a:ext cx="3657600" cy="304800"/>
          </a:xfrm>
        </p:spPr>
        <p:txBody>
          <a:bodyPr anchor="t" anchorCtr="0"/>
          <a:lstStyle>
            <a:lvl1pPr marL="0" marR="0" indent="0" algn="l">
              <a:buFontTx/>
              <a:buNone/>
              <a:defRPr sz="1600" baseline="0"/>
            </a:lvl1pPr>
          </a:lstStyle>
          <a:p>
            <a:pPr lvl="0"/>
            <a:r>
              <a:rPr lang="en-US" dirty="0" smtClean="0"/>
              <a:t>Click to add caption</a:t>
            </a:r>
            <a:endParaRPr lang="en-US" dirty="0"/>
          </a:p>
        </p:txBody>
      </p:sp>
      <p:sp>
        <p:nvSpPr>
          <p:cNvPr id="3" name="Rectangle 7"/>
          <p:cNvSpPr>
            <a:spLocks noGrp="1"/>
          </p:cNvSpPr>
          <p:nvPr>
            <p:ph type="pic" sz="quarter" idx="17"/>
          </p:nvPr>
        </p:nvSpPr>
        <p:spPr>
          <a:xfrm>
            <a:off x="4267200" y="685800"/>
            <a:ext cx="3657600" cy="2743200"/>
          </a:xfrm>
          <a:prstGeom prst="rect">
            <a:avLst/>
          </a:prstGeom>
          <a:noFill/>
          <a:ln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/>
          <a:lstStyle>
            <a:lvl1pPr marL="342900" indent="-342900" algn="ctr" rtl="0" latinLnBrk="0">
              <a:spcBef>
                <a:spcPct val="20000"/>
              </a:spcBef>
              <a:defRPr lang="en-US" sz="20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342900" indent="-342900" algn="ctr" rtl="0" latinLnBrk="0">
              <a:spcBef>
                <a:spcPct val="20000"/>
              </a:spcBef>
              <a:buFontTx/>
              <a:buNone/>
            </a:pPr>
            <a:r>
              <a:rPr lang="en-US" sz="2000" dirty="0" smtClean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lang="en-US" sz="2000" dirty="0">
              <a:solidFill>
                <a:schemeClr val="tx2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1" name="Rectangle 7"/>
          <p:cNvSpPr>
            <a:spLocks noGrp="1"/>
          </p:cNvSpPr>
          <p:nvPr>
            <p:ph type="pic" sz="quarter" idx="18"/>
          </p:nvPr>
        </p:nvSpPr>
        <p:spPr>
          <a:xfrm>
            <a:off x="533400" y="3505200"/>
            <a:ext cx="3657600" cy="2743200"/>
          </a:xfrm>
          <a:prstGeom prst="rect">
            <a:avLst/>
          </a:prstGeom>
          <a:noFill/>
          <a:ln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/>
          <a:lstStyle>
            <a:lvl1pPr marL="342900" indent="-342900" algn="ctr" rtl="0" latinLnBrk="0">
              <a:spcBef>
                <a:spcPct val="20000"/>
              </a:spcBef>
              <a:defRPr lang="en-US" sz="20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342900" indent="-342900" algn="ctr" rtl="0" latinLnBrk="0">
              <a:spcBef>
                <a:spcPct val="20000"/>
              </a:spcBef>
              <a:buFontTx/>
              <a:buNone/>
            </a:pPr>
            <a:r>
              <a:rPr lang="en-US" sz="2000" dirty="0" smtClean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lang="en-US" sz="2000" dirty="0">
              <a:solidFill>
                <a:schemeClr val="tx2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6" name="Rectangle 7"/>
          <p:cNvSpPr>
            <a:spLocks noGrp="1"/>
          </p:cNvSpPr>
          <p:nvPr>
            <p:ph type="pic" sz="quarter" idx="19"/>
          </p:nvPr>
        </p:nvSpPr>
        <p:spPr>
          <a:xfrm>
            <a:off x="4267200" y="3505200"/>
            <a:ext cx="3657600" cy="2743200"/>
          </a:xfrm>
          <a:prstGeom prst="rect">
            <a:avLst/>
          </a:prstGeom>
          <a:noFill/>
          <a:ln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/>
          <a:lstStyle>
            <a:lvl1pPr marL="342900" indent="-342900" algn="ctr" rtl="0" latinLnBrk="0">
              <a:spcBef>
                <a:spcPct val="20000"/>
              </a:spcBef>
              <a:defRPr lang="en-US" sz="20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342900" indent="-342900" algn="ctr" rtl="0" latinLnBrk="0">
              <a:spcBef>
                <a:spcPct val="20000"/>
              </a:spcBef>
              <a:buFontTx/>
              <a:buNone/>
            </a:pPr>
            <a:r>
              <a:rPr lang="en-US" sz="2000" dirty="0" smtClean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lang="en-US" sz="2000" dirty="0">
              <a:solidFill>
                <a:schemeClr val="tx2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8" name="Rectangle 7"/>
          <p:cNvSpPr>
            <a:spLocks noGrp="1"/>
          </p:cNvSpPr>
          <p:nvPr>
            <p:ph type="body" sz="quarter" idx="22" hasCustomPrompt="1"/>
          </p:nvPr>
        </p:nvSpPr>
        <p:spPr>
          <a:xfrm>
            <a:off x="533400" y="304800"/>
            <a:ext cx="3657600" cy="304800"/>
          </a:xfrm>
        </p:spPr>
        <p:txBody>
          <a:bodyPr anchor="t" anchorCtr="0"/>
          <a:lstStyle>
            <a:lvl1pPr marL="0" marR="0" indent="0" algn="l">
              <a:buFontTx/>
              <a:buNone/>
              <a:defRPr sz="1600" baseline="0"/>
            </a:lvl1pPr>
          </a:lstStyle>
          <a:p>
            <a:pPr lvl="0"/>
            <a:r>
              <a:rPr lang="en-US" dirty="0" smtClean="0"/>
              <a:t>Click to add caption</a:t>
            </a:r>
            <a:endParaRPr lang="en-US" dirty="0"/>
          </a:p>
        </p:txBody>
      </p:sp>
      <p:sp>
        <p:nvSpPr>
          <p:cNvPr id="5" name="Rectangle 7"/>
          <p:cNvSpPr>
            <a:spLocks noGrp="1"/>
          </p:cNvSpPr>
          <p:nvPr>
            <p:ph type="body" sz="quarter" idx="23" hasCustomPrompt="1"/>
          </p:nvPr>
        </p:nvSpPr>
        <p:spPr>
          <a:xfrm>
            <a:off x="4267200" y="6324600"/>
            <a:ext cx="3657600" cy="304800"/>
          </a:xfrm>
        </p:spPr>
        <p:txBody>
          <a:bodyPr anchor="t" anchorCtr="0"/>
          <a:lstStyle>
            <a:lvl1pPr marL="0" marR="0" indent="0" algn="l">
              <a:buFontTx/>
              <a:buNone/>
              <a:defRPr sz="1600" baseline="0"/>
            </a:lvl1pPr>
          </a:lstStyle>
          <a:p>
            <a:pPr lvl="0"/>
            <a:r>
              <a:rPr lang="en-US" dirty="0" smtClean="0"/>
              <a:t>Click to add caption</a:t>
            </a:r>
            <a:endParaRPr lang="en-US" dirty="0"/>
          </a:p>
        </p:txBody>
      </p:sp>
      <p:sp>
        <p:nvSpPr>
          <p:cNvPr id="4" name="Rectangle 7"/>
          <p:cNvSpPr>
            <a:spLocks noGrp="1"/>
          </p:cNvSpPr>
          <p:nvPr>
            <p:ph type="body" sz="quarter" idx="24" hasCustomPrompt="1"/>
          </p:nvPr>
        </p:nvSpPr>
        <p:spPr>
          <a:xfrm>
            <a:off x="4267200" y="304800"/>
            <a:ext cx="3657600" cy="304800"/>
          </a:xfrm>
        </p:spPr>
        <p:txBody>
          <a:bodyPr anchor="t" anchorCtr="0"/>
          <a:lstStyle>
            <a:lvl1pPr marL="0" marR="0" indent="0" algn="l">
              <a:buFontTx/>
              <a:buNone/>
              <a:defRPr sz="1600" baseline="0"/>
            </a:lvl1pPr>
          </a:lstStyle>
          <a:p>
            <a:pPr lvl="0"/>
            <a:r>
              <a:rPr lang="en-US" dirty="0" smtClean="0"/>
              <a:t>Click to add caption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-Up Portrait with Large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7"/>
          <p:cNvSpPr>
            <a:spLocks noGrp="1" noChangeAspect="1"/>
          </p:cNvSpPr>
          <p:nvPr>
            <p:ph type="pic" sz="quarter" idx="14"/>
          </p:nvPr>
        </p:nvSpPr>
        <p:spPr>
          <a:xfrm>
            <a:off x="228600" y="416356"/>
            <a:ext cx="2006651" cy="2675534"/>
          </a:xfrm>
          <a:prstGeom prst="rect">
            <a:avLst/>
          </a:prstGeom>
          <a:noFill/>
          <a:ln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/>
          <a:lstStyle>
            <a:lvl1pPr marL="342900" indent="-342900" algn="ctr" rtl="0" latinLnBrk="0">
              <a:spcBef>
                <a:spcPct val="20000"/>
              </a:spcBef>
              <a:defRPr lang="en-US" sz="20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342900" indent="-342900" algn="ctr" rtl="0" latinLnBrk="0">
              <a:spcBef>
                <a:spcPct val="20000"/>
              </a:spcBef>
              <a:buFontTx/>
              <a:buNone/>
            </a:pPr>
            <a:r>
              <a:rPr lang="en-US" sz="2000" dirty="0" smtClean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lang="en-US" sz="2000" dirty="0">
              <a:solidFill>
                <a:schemeClr val="tx2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8" name="Rectangle 7"/>
          <p:cNvSpPr>
            <a:spLocks noGrp="1" noChangeAspect="1"/>
          </p:cNvSpPr>
          <p:nvPr>
            <p:ph type="pic" sz="quarter" idx="31"/>
          </p:nvPr>
        </p:nvSpPr>
        <p:spPr>
          <a:xfrm>
            <a:off x="4343400" y="416356"/>
            <a:ext cx="2006651" cy="2675534"/>
          </a:xfrm>
          <a:prstGeom prst="rect">
            <a:avLst/>
          </a:prstGeom>
          <a:noFill/>
          <a:ln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/>
          <a:lstStyle>
            <a:lvl1pPr marL="342900" indent="-342900" algn="ctr" rtl="0" latinLnBrk="0">
              <a:spcBef>
                <a:spcPct val="20000"/>
              </a:spcBef>
              <a:defRPr lang="en-US" sz="20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342900" indent="-342900" algn="ctr" rtl="0" latinLnBrk="0">
              <a:spcBef>
                <a:spcPct val="20000"/>
              </a:spcBef>
              <a:buFontTx/>
              <a:buNone/>
            </a:pPr>
            <a:r>
              <a:rPr lang="en-US" sz="2000" dirty="0" smtClean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lang="en-US" sz="2000" dirty="0">
              <a:solidFill>
                <a:schemeClr val="tx2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Rectangle 7"/>
          <p:cNvSpPr>
            <a:spLocks noGrp="1" noChangeAspect="1"/>
          </p:cNvSpPr>
          <p:nvPr>
            <p:ph type="pic" sz="quarter" idx="30"/>
          </p:nvPr>
        </p:nvSpPr>
        <p:spPr>
          <a:xfrm>
            <a:off x="2286000" y="416356"/>
            <a:ext cx="2006651" cy="2675534"/>
          </a:xfrm>
          <a:prstGeom prst="rect">
            <a:avLst/>
          </a:prstGeom>
          <a:noFill/>
          <a:ln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/>
          <a:lstStyle>
            <a:lvl1pPr marL="342900" indent="-342900" algn="ctr" rtl="0" latinLnBrk="0">
              <a:spcBef>
                <a:spcPct val="20000"/>
              </a:spcBef>
              <a:defRPr lang="en-US" sz="20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342900" indent="-342900" algn="ctr" rtl="0" latinLnBrk="0">
              <a:spcBef>
                <a:spcPct val="20000"/>
              </a:spcBef>
              <a:buFontTx/>
              <a:buNone/>
            </a:pPr>
            <a:r>
              <a:rPr lang="en-US" sz="2000" dirty="0" smtClean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lang="en-US" sz="2000" dirty="0">
              <a:solidFill>
                <a:schemeClr val="tx2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6" name="Rectangle 7"/>
          <p:cNvSpPr>
            <a:spLocks noGrp="1" noChangeAspect="1"/>
          </p:cNvSpPr>
          <p:nvPr>
            <p:ph type="pic" sz="quarter" idx="32"/>
          </p:nvPr>
        </p:nvSpPr>
        <p:spPr>
          <a:xfrm>
            <a:off x="6400800" y="416356"/>
            <a:ext cx="2006651" cy="2675534"/>
          </a:xfrm>
          <a:prstGeom prst="rect">
            <a:avLst/>
          </a:prstGeom>
          <a:noFill/>
          <a:ln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/>
          <a:lstStyle>
            <a:lvl1pPr marL="342900" indent="-342900" algn="ctr" rtl="0" latinLnBrk="0">
              <a:spcBef>
                <a:spcPct val="20000"/>
              </a:spcBef>
              <a:defRPr lang="en-US" sz="20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342900" indent="-342900" algn="ctr" rtl="0" latinLnBrk="0">
              <a:spcBef>
                <a:spcPct val="20000"/>
              </a:spcBef>
              <a:buFontTx/>
              <a:buNone/>
            </a:pPr>
            <a:r>
              <a:rPr lang="en-US" sz="2000" dirty="0" smtClean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lang="en-US" sz="2000" dirty="0">
              <a:solidFill>
                <a:schemeClr val="tx2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1" name="Rectangle 7"/>
          <p:cNvSpPr>
            <a:spLocks noGrp="1"/>
          </p:cNvSpPr>
          <p:nvPr>
            <p:ph type="body" sz="quarter" idx="29" hasCustomPrompt="1"/>
          </p:nvPr>
        </p:nvSpPr>
        <p:spPr>
          <a:xfrm>
            <a:off x="228600" y="3352800"/>
            <a:ext cx="8153400" cy="3048000"/>
          </a:xfrm>
        </p:spPr>
        <p:txBody>
          <a:bodyPr anchor="t" anchorCtr="0"/>
          <a:lstStyle>
            <a:lvl1pPr marL="0" marR="0" indent="0" algn="l">
              <a:buFontTx/>
              <a:buNone/>
              <a:defRPr sz="2800" baseline="0"/>
            </a:lvl1pPr>
          </a:lstStyle>
          <a:p>
            <a:pPr lvl="0"/>
            <a:r>
              <a:rPr lang="en-US" dirty="0" smtClean="0"/>
              <a:t>Click to add caption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-Up: 1 Portrait with 3 Landscap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7"/>
          <p:cNvSpPr>
            <a:spLocks noGrp="1"/>
          </p:cNvSpPr>
          <p:nvPr>
            <p:ph type="pic" sz="quarter" idx="14"/>
          </p:nvPr>
        </p:nvSpPr>
        <p:spPr>
          <a:xfrm>
            <a:off x="343292" y="257665"/>
            <a:ext cx="4764388" cy="6352520"/>
          </a:xfrm>
          <a:prstGeom prst="rect">
            <a:avLst/>
          </a:prstGeom>
          <a:noFill/>
          <a:ln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/>
          <a:lstStyle>
            <a:lvl1pPr marL="342900" indent="-342900" algn="ctr" rtl="0" latinLnBrk="0">
              <a:spcBef>
                <a:spcPct val="20000"/>
              </a:spcBef>
              <a:defRPr lang="en-US" sz="20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342900" indent="-342900" algn="ctr" rtl="0" latinLnBrk="0">
              <a:spcBef>
                <a:spcPct val="20000"/>
              </a:spcBef>
              <a:buFontTx/>
              <a:buNone/>
            </a:pPr>
            <a:r>
              <a:rPr lang="en-US" sz="2000" dirty="0" smtClean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lang="en-US" sz="2000" dirty="0">
              <a:solidFill>
                <a:schemeClr val="tx2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6" name="Rectangle 7"/>
          <p:cNvSpPr>
            <a:spLocks noGrp="1"/>
          </p:cNvSpPr>
          <p:nvPr>
            <p:ph type="pic" sz="quarter" idx="18"/>
          </p:nvPr>
        </p:nvSpPr>
        <p:spPr>
          <a:xfrm>
            <a:off x="5446340" y="257665"/>
            <a:ext cx="2670050" cy="2002536"/>
          </a:xfrm>
          <a:prstGeom prst="rect">
            <a:avLst/>
          </a:prstGeom>
          <a:noFill/>
          <a:ln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/>
          <a:lstStyle>
            <a:lvl1pPr marL="342900" indent="-342900" algn="ctr" rtl="0" latinLnBrk="0">
              <a:spcBef>
                <a:spcPct val="20000"/>
              </a:spcBef>
              <a:defRPr lang="en-US" sz="20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342900" indent="-342900" algn="ctr" rtl="0" latinLnBrk="0">
              <a:spcBef>
                <a:spcPct val="20000"/>
              </a:spcBef>
              <a:buFontTx/>
              <a:buNone/>
            </a:pPr>
            <a:r>
              <a:rPr lang="en-US" sz="2000" dirty="0" smtClean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lang="en-US" sz="2000" dirty="0">
              <a:solidFill>
                <a:schemeClr val="tx2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4" name="Rectangle 7"/>
          <p:cNvSpPr>
            <a:spLocks noGrp="1"/>
          </p:cNvSpPr>
          <p:nvPr>
            <p:ph type="pic" sz="quarter" idx="22"/>
          </p:nvPr>
        </p:nvSpPr>
        <p:spPr>
          <a:xfrm>
            <a:off x="5446340" y="2432657"/>
            <a:ext cx="2670050" cy="2002536"/>
          </a:xfrm>
          <a:prstGeom prst="rect">
            <a:avLst/>
          </a:prstGeom>
          <a:noFill/>
          <a:ln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/>
          <a:lstStyle>
            <a:lvl1pPr marL="342900" indent="-342900" algn="ctr" rtl="0" latinLnBrk="0">
              <a:spcBef>
                <a:spcPct val="20000"/>
              </a:spcBef>
              <a:defRPr lang="en-US" sz="20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342900" indent="-342900" algn="ctr" rtl="0" latinLnBrk="0">
              <a:spcBef>
                <a:spcPct val="20000"/>
              </a:spcBef>
              <a:buFontTx/>
              <a:buNone/>
            </a:pPr>
            <a:r>
              <a:rPr lang="en-US" sz="2000" dirty="0" smtClean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lang="en-US" sz="2000" dirty="0">
              <a:solidFill>
                <a:schemeClr val="tx2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3" name="Rectangle 7"/>
          <p:cNvSpPr>
            <a:spLocks noGrp="1"/>
          </p:cNvSpPr>
          <p:nvPr>
            <p:ph type="pic" sz="quarter" idx="23"/>
          </p:nvPr>
        </p:nvSpPr>
        <p:spPr>
          <a:xfrm>
            <a:off x="5446340" y="4607649"/>
            <a:ext cx="2670050" cy="2002536"/>
          </a:xfrm>
          <a:prstGeom prst="rect">
            <a:avLst/>
          </a:prstGeom>
          <a:noFill/>
          <a:ln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/>
          <a:lstStyle>
            <a:lvl1pPr marL="342900" indent="-342900" algn="ctr" rtl="0" latinLnBrk="0">
              <a:spcBef>
                <a:spcPct val="20000"/>
              </a:spcBef>
              <a:defRPr lang="en-US" sz="20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342900" indent="-342900" algn="ctr" rtl="0" latinLnBrk="0">
              <a:spcBef>
                <a:spcPct val="20000"/>
              </a:spcBef>
              <a:buFontTx/>
              <a:buNone/>
            </a:pPr>
            <a:r>
              <a:rPr lang="en-US" sz="2000" dirty="0" smtClean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lang="en-US" sz="2000" dirty="0">
              <a:solidFill>
                <a:schemeClr val="tx2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>
    <p:fade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5-Up: 3 Landscape with 2 Portra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7"/>
          <p:cNvSpPr>
            <a:spLocks noGrp="1"/>
          </p:cNvSpPr>
          <p:nvPr>
            <p:ph type="pic" sz="quarter" idx="14"/>
          </p:nvPr>
        </p:nvSpPr>
        <p:spPr>
          <a:xfrm>
            <a:off x="228600" y="3429000"/>
            <a:ext cx="2070154" cy="3124200"/>
          </a:xfrm>
          <a:prstGeom prst="rect">
            <a:avLst/>
          </a:prstGeom>
          <a:noFill/>
          <a:ln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/>
          <a:lstStyle>
            <a:lvl1pPr marL="342900" indent="-342900" algn="ctr" rtl="0" latinLnBrk="0">
              <a:spcBef>
                <a:spcPct val="20000"/>
              </a:spcBef>
              <a:defRPr lang="en-US" sz="20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342900" indent="-342900" algn="ctr" rtl="0" latinLnBrk="0">
              <a:spcBef>
                <a:spcPct val="20000"/>
              </a:spcBef>
              <a:buFontTx/>
              <a:buNone/>
            </a:pPr>
            <a:r>
              <a:rPr lang="en-US" sz="2000" dirty="0" smtClean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lang="en-US" sz="2000" dirty="0">
              <a:solidFill>
                <a:schemeClr val="tx2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2" name="Rectangle 7"/>
          <p:cNvSpPr>
            <a:spLocks noGrp="1"/>
          </p:cNvSpPr>
          <p:nvPr>
            <p:ph type="pic" sz="quarter" idx="17"/>
          </p:nvPr>
        </p:nvSpPr>
        <p:spPr>
          <a:xfrm>
            <a:off x="2438400" y="228600"/>
            <a:ext cx="5562600" cy="4171950"/>
          </a:xfrm>
          <a:prstGeom prst="rect">
            <a:avLst/>
          </a:prstGeom>
          <a:noFill/>
          <a:ln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/>
          <a:lstStyle>
            <a:lvl1pPr marL="342900" indent="-342900" algn="ctr" rtl="0" latinLnBrk="0">
              <a:spcBef>
                <a:spcPct val="20000"/>
              </a:spcBef>
              <a:defRPr lang="en-US" sz="20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342900" indent="-342900" algn="ctr" rtl="0" latinLnBrk="0">
              <a:spcBef>
                <a:spcPct val="20000"/>
              </a:spcBef>
              <a:buFontTx/>
              <a:buNone/>
            </a:pPr>
            <a:r>
              <a:rPr lang="en-US" sz="2000" dirty="0" smtClean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lang="en-US" sz="2000" dirty="0">
              <a:solidFill>
                <a:schemeClr val="tx2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5" name="Rectangle 7"/>
          <p:cNvSpPr>
            <a:spLocks noGrp="1"/>
          </p:cNvSpPr>
          <p:nvPr>
            <p:ph type="pic" sz="quarter" idx="26"/>
          </p:nvPr>
        </p:nvSpPr>
        <p:spPr>
          <a:xfrm>
            <a:off x="228600" y="228600"/>
            <a:ext cx="2070154" cy="3124200"/>
          </a:xfrm>
          <a:prstGeom prst="rect">
            <a:avLst/>
          </a:prstGeom>
          <a:noFill/>
          <a:ln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/>
          <a:lstStyle>
            <a:lvl1pPr marL="342900" indent="-342900" algn="ctr" rtl="0" latinLnBrk="0">
              <a:spcBef>
                <a:spcPct val="20000"/>
              </a:spcBef>
              <a:defRPr lang="en-US" sz="20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342900" indent="-342900" algn="ctr" rtl="0" latinLnBrk="0">
              <a:spcBef>
                <a:spcPct val="20000"/>
              </a:spcBef>
              <a:buFontTx/>
              <a:buNone/>
            </a:pPr>
            <a:r>
              <a:rPr lang="en-US" sz="2000" dirty="0" smtClean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lang="en-US" sz="2000" dirty="0">
              <a:solidFill>
                <a:schemeClr val="tx2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1" name="Rectangle 7"/>
          <p:cNvSpPr>
            <a:spLocks noGrp="1"/>
          </p:cNvSpPr>
          <p:nvPr>
            <p:ph type="pic" sz="quarter" idx="27"/>
          </p:nvPr>
        </p:nvSpPr>
        <p:spPr>
          <a:xfrm>
            <a:off x="5257800" y="4495800"/>
            <a:ext cx="2743200" cy="2057400"/>
          </a:xfrm>
          <a:prstGeom prst="rect">
            <a:avLst/>
          </a:prstGeom>
          <a:noFill/>
          <a:ln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/>
          <a:lstStyle>
            <a:lvl1pPr marL="342900" indent="-342900" algn="ctr" rtl="0" latinLnBrk="0">
              <a:spcBef>
                <a:spcPct val="20000"/>
              </a:spcBef>
              <a:defRPr lang="en-US" sz="20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342900" indent="-342900" algn="ctr" rtl="0" latinLnBrk="0">
              <a:spcBef>
                <a:spcPct val="20000"/>
              </a:spcBef>
              <a:buFontTx/>
              <a:buNone/>
            </a:pPr>
            <a:r>
              <a:rPr lang="en-US" sz="2000" dirty="0" smtClean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lang="en-US" sz="2000" dirty="0">
              <a:solidFill>
                <a:schemeClr val="tx2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7" name="Rectangle 7"/>
          <p:cNvSpPr>
            <a:spLocks noGrp="1"/>
          </p:cNvSpPr>
          <p:nvPr>
            <p:ph type="pic" sz="quarter" idx="28"/>
          </p:nvPr>
        </p:nvSpPr>
        <p:spPr>
          <a:xfrm>
            <a:off x="2438400" y="4495800"/>
            <a:ext cx="2743200" cy="2057400"/>
          </a:xfrm>
          <a:prstGeom prst="rect">
            <a:avLst/>
          </a:prstGeom>
          <a:noFill/>
          <a:ln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/>
          <a:lstStyle>
            <a:lvl1pPr marL="342900" indent="-342900" algn="ctr" rtl="0" latinLnBrk="0">
              <a:spcBef>
                <a:spcPct val="20000"/>
              </a:spcBef>
              <a:defRPr lang="en-US" sz="20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342900" indent="-342900" algn="ctr" rtl="0" latinLnBrk="0">
              <a:spcBef>
                <a:spcPct val="20000"/>
              </a:spcBef>
              <a:buFontTx/>
              <a:buNone/>
            </a:pPr>
            <a:r>
              <a:rPr lang="en-US" sz="2000" dirty="0" smtClean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lang="en-US" sz="2000" dirty="0">
              <a:solidFill>
                <a:schemeClr val="tx2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>
    <p:fade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5-Up: 2 Landscape with 3 Portra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7"/>
          <p:cNvSpPr>
            <a:spLocks noGrp="1"/>
          </p:cNvSpPr>
          <p:nvPr>
            <p:ph type="pic" sz="quarter" idx="26"/>
          </p:nvPr>
        </p:nvSpPr>
        <p:spPr>
          <a:xfrm>
            <a:off x="228600" y="228600"/>
            <a:ext cx="2606040" cy="3474720"/>
          </a:xfrm>
          <a:prstGeom prst="rect">
            <a:avLst/>
          </a:prstGeom>
          <a:noFill/>
          <a:ln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/>
          <a:lstStyle>
            <a:lvl1pPr marL="342900" indent="-342900" algn="ctr" rtl="0" latinLnBrk="0">
              <a:spcBef>
                <a:spcPct val="20000"/>
              </a:spcBef>
              <a:defRPr lang="en-US" sz="20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342900" indent="-342900" algn="ctr" rtl="0" latinLnBrk="0">
              <a:spcBef>
                <a:spcPct val="20000"/>
              </a:spcBef>
              <a:buFontTx/>
              <a:buNone/>
            </a:pPr>
            <a:r>
              <a:rPr lang="en-US" sz="2000" dirty="0" smtClean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lang="en-US" sz="2000" dirty="0">
              <a:solidFill>
                <a:schemeClr val="tx2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7" name="Rectangle 7"/>
          <p:cNvSpPr>
            <a:spLocks noGrp="1"/>
          </p:cNvSpPr>
          <p:nvPr>
            <p:ph type="pic" sz="quarter" idx="29"/>
          </p:nvPr>
        </p:nvSpPr>
        <p:spPr>
          <a:xfrm>
            <a:off x="228600" y="3886200"/>
            <a:ext cx="3962400" cy="2743200"/>
          </a:xfrm>
          <a:prstGeom prst="rect">
            <a:avLst/>
          </a:prstGeom>
          <a:noFill/>
          <a:ln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/>
          <a:lstStyle>
            <a:lvl1pPr marL="342900" indent="-342900" algn="ctr" rtl="0" latinLnBrk="0">
              <a:spcBef>
                <a:spcPct val="20000"/>
              </a:spcBef>
              <a:defRPr lang="en-US" sz="20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342900" indent="-342900" algn="ctr" rtl="0" latinLnBrk="0">
              <a:spcBef>
                <a:spcPct val="20000"/>
              </a:spcBef>
              <a:buFontTx/>
              <a:buNone/>
            </a:pPr>
            <a:r>
              <a:rPr lang="en-US" sz="2000" dirty="0" smtClean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lang="en-US" sz="2000" dirty="0">
              <a:solidFill>
                <a:schemeClr val="tx2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7" name="Rectangle 7"/>
          <p:cNvSpPr>
            <a:spLocks noGrp="1"/>
          </p:cNvSpPr>
          <p:nvPr>
            <p:ph type="pic" sz="quarter" idx="30"/>
          </p:nvPr>
        </p:nvSpPr>
        <p:spPr>
          <a:xfrm>
            <a:off x="4434840" y="3886200"/>
            <a:ext cx="3962400" cy="2743200"/>
          </a:xfrm>
          <a:prstGeom prst="rect">
            <a:avLst/>
          </a:prstGeom>
          <a:noFill/>
          <a:ln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/>
          <a:lstStyle>
            <a:lvl1pPr marL="342900" indent="-342900" algn="ctr" rtl="0" latinLnBrk="0">
              <a:spcBef>
                <a:spcPct val="20000"/>
              </a:spcBef>
              <a:defRPr lang="en-US" sz="20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342900" indent="-342900" algn="ctr" rtl="0" latinLnBrk="0">
              <a:spcBef>
                <a:spcPct val="20000"/>
              </a:spcBef>
              <a:buFontTx/>
              <a:buNone/>
            </a:pPr>
            <a:r>
              <a:rPr lang="en-US" sz="2000" dirty="0" smtClean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lang="en-US" sz="2000" dirty="0">
              <a:solidFill>
                <a:schemeClr val="tx2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4" name="Rectangle 7"/>
          <p:cNvSpPr>
            <a:spLocks noGrp="1"/>
          </p:cNvSpPr>
          <p:nvPr>
            <p:ph type="pic" sz="quarter" idx="27"/>
          </p:nvPr>
        </p:nvSpPr>
        <p:spPr>
          <a:xfrm>
            <a:off x="3009900" y="228600"/>
            <a:ext cx="2606040" cy="3474720"/>
          </a:xfrm>
          <a:prstGeom prst="rect">
            <a:avLst/>
          </a:prstGeom>
          <a:noFill/>
          <a:ln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/>
          <a:lstStyle>
            <a:lvl1pPr marL="342900" indent="-342900" algn="ctr" rtl="0" latinLnBrk="0">
              <a:spcBef>
                <a:spcPct val="20000"/>
              </a:spcBef>
              <a:defRPr lang="en-US" sz="20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342900" indent="-342900" algn="ctr" rtl="0" latinLnBrk="0">
              <a:spcBef>
                <a:spcPct val="20000"/>
              </a:spcBef>
              <a:buFontTx/>
              <a:buNone/>
            </a:pPr>
            <a:r>
              <a:rPr lang="en-US" sz="2000" dirty="0" smtClean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lang="en-US" sz="2000" dirty="0">
              <a:solidFill>
                <a:schemeClr val="tx2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2" name="Rectangle 7"/>
          <p:cNvSpPr>
            <a:spLocks noGrp="1"/>
          </p:cNvSpPr>
          <p:nvPr>
            <p:ph type="pic" sz="quarter" idx="28"/>
          </p:nvPr>
        </p:nvSpPr>
        <p:spPr>
          <a:xfrm>
            <a:off x="5791200" y="228600"/>
            <a:ext cx="2606040" cy="3474720"/>
          </a:xfrm>
          <a:prstGeom prst="rect">
            <a:avLst/>
          </a:prstGeom>
          <a:noFill/>
          <a:ln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/>
          <a:lstStyle>
            <a:lvl1pPr marL="342900" indent="-342900" algn="ctr" rtl="0" latinLnBrk="0">
              <a:spcBef>
                <a:spcPct val="20000"/>
              </a:spcBef>
              <a:defRPr lang="en-US" sz="20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342900" indent="-342900" algn="ctr" rtl="0" latinLnBrk="0">
              <a:spcBef>
                <a:spcPct val="20000"/>
              </a:spcBef>
              <a:buFontTx/>
              <a:buNone/>
            </a:pPr>
            <a:r>
              <a:rPr lang="en-US" sz="2000" dirty="0" smtClean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lang="en-US" sz="2000" dirty="0">
              <a:solidFill>
                <a:schemeClr val="tx2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>
    <p:fade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3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en-US" noProof="1" smtClean="0"/>
              <a:t>Click to edit Master title style</a:t>
            </a:r>
            <a:endParaRPr lang="en-US"/>
          </a:p>
        </p:txBody>
      </p:sp>
      <p:sp>
        <p:nvSpPr>
          <p:cNvPr id="23" name="Rectangle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noProof="1" smtClean="0"/>
              <a:t>Click to edit Master text styles</a:t>
            </a:r>
            <a:endParaRPr lang="en-US"/>
          </a:p>
          <a:p>
            <a:pPr lvl="1"/>
            <a:r>
              <a:rPr lang="en-US" noProof="1" smtClean="0"/>
              <a:t>Second level</a:t>
            </a:r>
          </a:p>
          <a:p>
            <a:pPr lvl="2"/>
            <a:r>
              <a:rPr lang="en-US" noProof="1" smtClean="0"/>
              <a:t>Third level</a:t>
            </a:r>
          </a:p>
          <a:p>
            <a:pPr lvl="3"/>
            <a:r>
              <a:rPr lang="en-US" noProof="1" smtClean="0"/>
              <a:t>Fourth level</a:t>
            </a:r>
          </a:p>
          <a:p>
            <a:pPr lvl="4"/>
            <a:r>
              <a:rPr lang="en-US" noProof="1" smtClean="0"/>
              <a:t>Fifth level</a:t>
            </a:r>
            <a:endParaRPr lang="en-US"/>
          </a:p>
        </p:txBody>
      </p:sp>
      <p:sp>
        <p:nvSpPr>
          <p:cNvPr id="14" name="Rectangle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B2EC6F-6501-4E04-BD6C-A8A6CABB2C5B}" type="datetimeFigureOut">
              <a:rPr lang="en-US" smtClean="0"/>
              <a:pPr/>
              <a:t>11/16/2010</a:t>
            </a:fld>
            <a:endParaRPr lang="en-US"/>
          </a:p>
        </p:txBody>
      </p:sp>
      <p:sp>
        <p:nvSpPr>
          <p:cNvPr id="8" name="Rectangle 1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Rectangle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3B0023-0CED-47F7-85AE-654F0B232C2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B2EC6F-6501-4E04-BD6C-A8A6CABB2C5B}" type="datetimeFigureOut">
              <a:rPr lang="en-US" smtClean="0"/>
              <a:pPr/>
              <a:t>11/16/2010</a:t>
            </a:fld>
            <a:endParaRPr lang="en-US"/>
          </a:p>
        </p:txBody>
      </p:sp>
      <p:sp>
        <p:nvSpPr>
          <p:cNvPr id="13" name="Rectangle 1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Rectangle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3B0023-0CED-47F7-85AE-654F0B232C2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ndscap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9"/>
          <p:cNvSpPr>
            <a:spLocks noGrp="1" noChangeAspect="1"/>
          </p:cNvSpPr>
          <p:nvPr>
            <p:ph type="pic" sz="quarter" idx="10"/>
          </p:nvPr>
        </p:nvSpPr>
        <p:spPr>
          <a:xfrm>
            <a:off x="533400" y="218390"/>
            <a:ext cx="7467600" cy="5600700"/>
          </a:xfrm>
          <a:noFill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anchor="t"/>
          <a:lstStyle>
            <a:lvl1pPr marL="342900" indent="-342900" algn="ctr" rtl="0" latinLnBrk="0">
              <a:spcBef>
                <a:spcPct val="20000"/>
              </a:spcBef>
              <a:defRPr lang="en-US" sz="200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342900" indent="-342900" algn="ctr" rtl="0" latinLnBrk="0">
              <a:spcBef>
                <a:spcPct val="20000"/>
              </a:spcBef>
              <a:buFontTx/>
              <a:buNone/>
            </a:pPr>
            <a:r>
              <a:rPr lang="en-US" sz="2000" dirty="0" smtClean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lang="en-US"/>
          </a:p>
          <a:p>
            <a:pPr marL="0" marR="0" indent="1588" algn="ctr">
              <a:buFontTx/>
              <a:buNone/>
            </a:pPr>
            <a:endParaRPr lang="en-US" i="0" dirty="0" smtClean="0"/>
          </a:p>
          <a:p>
            <a:pPr marL="0" marR="0" indent="1588" algn="ctr">
              <a:buFontTx/>
              <a:buNone/>
            </a:pPr>
            <a:endParaRPr lang="en-US" i="0" dirty="0" smtClean="0"/>
          </a:p>
          <a:p>
            <a:pPr marL="0" marR="0" indent="1588" algn="ctr">
              <a:buFontTx/>
              <a:buNone/>
            </a:pPr>
            <a:endParaRPr lang="en-US" i="0" dirty="0"/>
          </a:p>
        </p:txBody>
      </p:sp>
      <p:sp>
        <p:nvSpPr>
          <p:cNvPr id="19" name="Rectangle 5"/>
          <p:cNvSpPr>
            <a:spLocks noGrp="1"/>
          </p:cNvSpPr>
          <p:nvPr>
            <p:ph type="body" sz="quarter" idx="11" hasCustomPrompt="1"/>
          </p:nvPr>
        </p:nvSpPr>
        <p:spPr>
          <a:xfrm>
            <a:off x="533400" y="5943600"/>
            <a:ext cx="7467600" cy="762000"/>
          </a:xfrm>
        </p:spPr>
        <p:txBody>
          <a:bodyPr anchor="t" anchorCtr="0"/>
          <a:lstStyle>
            <a:lvl1pPr marL="0" marR="0" indent="0" algn="r">
              <a:buFontTx/>
              <a:buNone/>
              <a:defRPr sz="2400" i="0" baseline="0"/>
            </a:lvl1pPr>
          </a:lstStyle>
          <a:p>
            <a:pPr lvl="0"/>
            <a:r>
              <a:rPr lang="en-US" dirty="0" smtClean="0"/>
              <a:t>Click to add caption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ortrai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8"/>
          <p:cNvSpPr>
            <a:spLocks noGrp="1"/>
          </p:cNvSpPr>
          <p:nvPr>
            <p:ph type="pic" sz="quarter" idx="10"/>
          </p:nvPr>
        </p:nvSpPr>
        <p:spPr>
          <a:xfrm>
            <a:off x="304800" y="228600"/>
            <a:ext cx="4754880" cy="6324600"/>
          </a:xfrm>
          <a:noFill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anchor="t"/>
          <a:lstStyle>
            <a:lvl1pPr marL="342900" indent="-342900" algn="ctr" rtl="0" latinLnBrk="0">
              <a:spcBef>
                <a:spcPct val="20000"/>
              </a:spcBef>
              <a:defRPr lang="en-US" sz="20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342900" indent="-342900" algn="ctr" rtl="0" latinLnBrk="0">
              <a:spcBef>
                <a:spcPct val="20000"/>
              </a:spcBef>
              <a:buFontTx/>
              <a:buNone/>
            </a:pPr>
            <a:r>
              <a:rPr lang="en-US" sz="2000" dirty="0" smtClean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lang="en-US" sz="2000" dirty="0">
              <a:solidFill>
                <a:schemeClr val="tx2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5" name="Rectangle 6"/>
          <p:cNvSpPr>
            <a:spLocks noGrp="1"/>
          </p:cNvSpPr>
          <p:nvPr>
            <p:ph type="body" sz="quarter" idx="11" hasCustomPrompt="1"/>
          </p:nvPr>
        </p:nvSpPr>
        <p:spPr>
          <a:xfrm>
            <a:off x="5105400" y="228600"/>
            <a:ext cx="3200400" cy="3810000"/>
          </a:xfrm>
        </p:spPr>
        <p:txBody>
          <a:bodyPr tIns="91440" bIns="91440" anchor="t"/>
          <a:lstStyle>
            <a:lvl1pPr marL="0" marR="0" indent="0" algn="l">
              <a:buFontTx/>
              <a:buNone/>
              <a:defRPr sz="2000" i="0"/>
            </a:lvl1pPr>
          </a:lstStyle>
          <a:p>
            <a:pPr lvl="0"/>
            <a:r>
              <a:rPr lang="en-US" dirty="0" smtClean="0"/>
              <a:t>Click to add caption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ndscape Fullscre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6"/>
          <p:cNvSpPr>
            <a:spLocks noGrp="1" noChangeAspect="1"/>
          </p:cNvSpPr>
          <p:nvPr>
            <p:ph type="pic" sz="quarter" idx="10" hasCustomPrompt="1"/>
          </p:nvPr>
        </p:nvSpPr>
        <p:spPr>
          <a:xfrm>
            <a:off x="0" y="0"/>
            <a:ext cx="9144000" cy="6858000"/>
          </a:xfrm>
        </p:spPr>
        <p:txBody>
          <a:bodyPr anchor="t"/>
          <a:lstStyle/>
          <a:p>
            <a:pPr marL="0" marR="0" indent="0" algn="ctr">
              <a:buFontTx/>
              <a:buNone/>
            </a:pPr>
            <a:r>
              <a:rPr lang="en-US" i="0" dirty="0" smtClean="0"/>
              <a:t>Click icon to add full page picture</a:t>
            </a:r>
            <a:endParaRPr lang="en-US" i="0" baseline="0" dirty="0" smtClean="0"/>
          </a:p>
          <a:p>
            <a:pPr marL="0" marR="0" indent="0" algn="ctr">
              <a:buFontTx/>
              <a:buNone/>
            </a:pPr>
            <a:endParaRPr lang="en-US" i="0" dirty="0" smtClean="0"/>
          </a:p>
          <a:p>
            <a:pPr algn="ctr">
              <a:buFontTx/>
              <a:buNone/>
            </a:pPr>
            <a:endParaRPr lang="en-US" i="0" dirty="0" smtClean="0"/>
          </a:p>
          <a:p>
            <a:pPr algn="ctr">
              <a:buFontTx/>
              <a:buNone/>
            </a:pPr>
            <a:endParaRPr lang="en-US" i="0" dirty="0"/>
          </a:p>
        </p:txBody>
      </p:sp>
    </p:spTree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Album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6"/>
          <p:cNvSpPr>
            <a:spLocks noGrp="1"/>
          </p:cNvSpPr>
          <p:nvPr>
            <p:ph type="pic" sz="quarter" idx="11"/>
          </p:nvPr>
        </p:nvSpPr>
        <p:spPr>
          <a:xfrm>
            <a:off x="435429" y="1841500"/>
            <a:ext cx="2362200" cy="2197100"/>
          </a:xfrm>
          <a:noFill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vert="horz"/>
          <a:lstStyle>
            <a:lvl1pPr marL="342900" indent="-342900" algn="ctr" rtl="0" latinLnBrk="0">
              <a:spcBef>
                <a:spcPct val="20000"/>
              </a:spcBef>
              <a:defRPr lang="en-US" sz="20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342900" indent="-342900" algn="ctr" rtl="0" latinLnBrk="0">
              <a:spcBef>
                <a:spcPct val="20000"/>
              </a:spcBef>
              <a:buFontTx/>
              <a:buNone/>
            </a:pPr>
            <a:r>
              <a:rPr lang="en-US" sz="2000" dirty="0" smtClean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lang="en-US" sz="2000" dirty="0">
              <a:solidFill>
                <a:schemeClr val="tx2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7" name="Rectangle 6"/>
          <p:cNvSpPr/>
          <p:nvPr/>
        </p:nvSpPr>
        <p:spPr>
          <a:xfrm rot="10800000" flipV="1">
            <a:off x="435429" y="6172200"/>
            <a:ext cx="7086600" cy="685800"/>
          </a:xfrm>
          <a:prstGeom prst="rect">
            <a:avLst/>
          </a:prstGeom>
          <a:solidFill>
            <a:schemeClr val="accent5"/>
          </a:solidFill>
          <a:ln w="3492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22" name="Rectangle 6"/>
          <p:cNvSpPr/>
          <p:nvPr/>
        </p:nvSpPr>
        <p:spPr>
          <a:xfrm>
            <a:off x="435429" y="0"/>
            <a:ext cx="7086600" cy="1676400"/>
          </a:xfrm>
          <a:prstGeom prst="rect">
            <a:avLst/>
          </a:prstGeom>
          <a:solidFill>
            <a:schemeClr val="accent5"/>
          </a:solidFill>
          <a:ln w="3492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6" name="Rectangle 8"/>
          <p:cNvSpPr>
            <a:spLocks noGrp="1"/>
          </p:cNvSpPr>
          <p:nvPr>
            <p:ph type="body" sz="quarter" idx="16" hasCustomPrompt="1"/>
          </p:nvPr>
        </p:nvSpPr>
        <p:spPr>
          <a:xfrm>
            <a:off x="435429" y="5638800"/>
            <a:ext cx="7108371" cy="381000"/>
          </a:xfrm>
          <a:solidFill>
            <a:schemeClr val="accent3"/>
          </a:solidFill>
        </p:spPr>
        <p:txBody>
          <a:bodyPr vert="horz" anchor="ctr"/>
          <a:lstStyle>
            <a:lvl1pPr algn="l">
              <a:buFontTx/>
              <a:buNone/>
              <a:defRPr sz="1200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dirty="0" smtClean="0"/>
              <a:t>Click to add subtitle</a:t>
            </a:r>
            <a:endParaRPr lang="en-US" dirty="0"/>
          </a:p>
        </p:txBody>
      </p:sp>
      <p:sp>
        <p:nvSpPr>
          <p:cNvPr id="19" name="Rectangle 9"/>
          <p:cNvSpPr>
            <a:spLocks noGrp="1"/>
          </p:cNvSpPr>
          <p:nvPr>
            <p:ph type="body" sz="quarter" idx="17" hasCustomPrompt="1"/>
          </p:nvPr>
        </p:nvSpPr>
        <p:spPr>
          <a:xfrm>
            <a:off x="435429" y="4191000"/>
            <a:ext cx="7086600" cy="1295400"/>
          </a:xfrm>
          <a:solidFill>
            <a:schemeClr val="accent6"/>
          </a:solidFill>
        </p:spPr>
        <p:txBody>
          <a:bodyPr vert="horz" anchor="ctr"/>
          <a:lstStyle>
            <a:lvl1pPr algn="l">
              <a:buFontTx/>
              <a:buNone/>
              <a:defRPr sz="3200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dirty="0" smtClean="0"/>
              <a:t>Click to add section title</a:t>
            </a:r>
            <a:endParaRPr lang="en-US" dirty="0"/>
          </a:p>
        </p:txBody>
      </p:sp>
      <p:sp>
        <p:nvSpPr>
          <p:cNvPr id="5" name="Rectangle 5"/>
          <p:cNvSpPr>
            <a:spLocks noGrp="1"/>
          </p:cNvSpPr>
          <p:nvPr>
            <p:ph type="sldNum" sz="quarter" idx="12"/>
          </p:nvPr>
        </p:nvSpPr>
        <p:spPr>
          <a:xfrm>
            <a:off x="6927980" y="6553200"/>
            <a:ext cx="594049" cy="294238"/>
          </a:xfrm>
          <a:prstGeom prst="rect">
            <a:avLst/>
          </a:prstGeom>
        </p:spPr>
        <p:txBody>
          <a:bodyPr vert="horz"/>
          <a:lstStyle>
            <a:lvl1pPr>
              <a:defRPr sz="1050"/>
            </a:lvl1pPr>
          </a:lstStyle>
          <a:p>
            <a:pPr algn="ctr"/>
            <a:fld id="{0F3EB197-83AE-470A-9334-69804D7CA2DB}" type="slidenum">
              <a:rPr lang="en-US" sz="1050" smtClean="0">
                <a:solidFill>
                  <a:schemeClr val="bg1">
                    <a:alpha val="100000"/>
                  </a:schemeClr>
                </a:solidFill>
                <a:latin typeface="+mn-lt"/>
                <a:ea typeface="+mn-lt"/>
                <a:cs typeface="+mn-lt"/>
              </a:rPr>
              <a:pPr algn="ctr"/>
              <a:t>‹#›</a:t>
            </a:fld>
            <a:endParaRPr lang="en-US" sz="1000" dirty="0"/>
          </a:p>
        </p:txBody>
      </p:sp>
      <p:sp>
        <p:nvSpPr>
          <p:cNvPr id="29" name="Rectangle 13"/>
          <p:cNvSpPr>
            <a:spLocks noGrp="1"/>
          </p:cNvSpPr>
          <p:nvPr>
            <p:ph type="pic" sz="quarter" idx="18"/>
          </p:nvPr>
        </p:nvSpPr>
        <p:spPr>
          <a:xfrm>
            <a:off x="2950029" y="1828800"/>
            <a:ext cx="2209800" cy="2209800"/>
          </a:xfrm>
          <a:noFill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vert="horz">
            <a:normAutofit/>
          </a:bodyPr>
          <a:lstStyle>
            <a:lvl1pPr marL="342900" indent="-342900" algn="ctr" rtl="0" latinLnBrk="0">
              <a:spcBef>
                <a:spcPct val="20000"/>
              </a:spcBef>
              <a:buFontTx/>
              <a:buNone/>
              <a:defRPr lang="en-US" sz="20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342900" indent="-342900" algn="ctr" rtl="0" latinLnBrk="0">
              <a:spcBef>
                <a:spcPct val="20000"/>
              </a:spcBef>
              <a:buFontTx/>
              <a:buNone/>
            </a:pPr>
            <a:r>
              <a:rPr lang="en-US" sz="2000" dirty="0" smtClean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lang="en-US" sz="2000" dirty="0">
              <a:solidFill>
                <a:schemeClr val="tx2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2" name="Rectangle 15"/>
          <p:cNvSpPr>
            <a:spLocks noGrp="1"/>
          </p:cNvSpPr>
          <p:nvPr>
            <p:ph type="pic" sz="quarter" idx="19"/>
          </p:nvPr>
        </p:nvSpPr>
        <p:spPr>
          <a:xfrm>
            <a:off x="5312229" y="1828800"/>
            <a:ext cx="2209800" cy="2209800"/>
          </a:xfrm>
          <a:noFill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vert="horz">
            <a:normAutofit/>
          </a:bodyPr>
          <a:lstStyle>
            <a:lvl1pPr marL="342900" indent="-342900" algn="ctr" rtl="0" latinLnBrk="0">
              <a:spcBef>
                <a:spcPct val="20000"/>
              </a:spcBef>
              <a:buFontTx/>
              <a:buNone/>
              <a:defRPr lang="en-US" sz="20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342900" indent="-342900" algn="ctr" rtl="0" latinLnBrk="0">
              <a:spcBef>
                <a:spcPct val="20000"/>
              </a:spcBef>
              <a:buFontTx/>
              <a:buNone/>
            </a:pPr>
            <a:r>
              <a:rPr lang="en-US" sz="2000" dirty="0" smtClean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lang="en-US" sz="2000" dirty="0">
              <a:solidFill>
                <a:schemeClr val="tx2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-Up Portrait with Captio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8"/>
          <p:cNvSpPr>
            <a:spLocks noGrp="1" noChangeAspect="1"/>
          </p:cNvSpPr>
          <p:nvPr>
            <p:ph type="pic" sz="quarter" idx="10"/>
          </p:nvPr>
        </p:nvSpPr>
        <p:spPr>
          <a:xfrm>
            <a:off x="4341047" y="533400"/>
            <a:ext cx="3431353" cy="4575141"/>
          </a:xfrm>
          <a:noFill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anchor="t"/>
          <a:lstStyle>
            <a:lvl1pPr marL="342900" indent="-342900" algn="ctr" rtl="0" latinLnBrk="0">
              <a:spcBef>
                <a:spcPct val="20000"/>
              </a:spcBef>
              <a:defRPr lang="en-US" sz="20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342900" indent="-342900" algn="ctr" rtl="0" latinLnBrk="0">
              <a:spcBef>
                <a:spcPct val="20000"/>
              </a:spcBef>
              <a:buFontTx/>
              <a:buNone/>
            </a:pPr>
            <a:r>
              <a:rPr lang="en-US" sz="2000" dirty="0" smtClean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lang="en-US" sz="2000" dirty="0">
              <a:solidFill>
                <a:schemeClr val="tx2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1" name="Rectangle 8"/>
          <p:cNvSpPr>
            <a:spLocks noGrp="1" noChangeAspect="1"/>
          </p:cNvSpPr>
          <p:nvPr>
            <p:ph type="pic" sz="quarter" idx="11"/>
          </p:nvPr>
        </p:nvSpPr>
        <p:spPr>
          <a:xfrm>
            <a:off x="685800" y="533400"/>
            <a:ext cx="3429000" cy="4572000"/>
          </a:xfrm>
          <a:noFill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anchor="t"/>
          <a:lstStyle>
            <a:lvl1pPr marL="342900" indent="-342900" algn="ctr" rtl="0" latinLnBrk="0">
              <a:spcBef>
                <a:spcPct val="20000"/>
              </a:spcBef>
              <a:defRPr lang="en-US" sz="20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342900" indent="-342900" algn="ctr" rtl="0" latinLnBrk="0">
              <a:spcBef>
                <a:spcPct val="20000"/>
              </a:spcBef>
              <a:buFontTx/>
              <a:buNone/>
            </a:pPr>
            <a:r>
              <a:rPr lang="en-US" sz="2000" dirty="0" smtClean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lang="en-US" sz="2000" dirty="0">
              <a:solidFill>
                <a:schemeClr val="tx2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Rectangle 7"/>
          <p:cNvSpPr>
            <a:spLocks noGrp="1"/>
          </p:cNvSpPr>
          <p:nvPr>
            <p:ph type="body" sz="quarter" idx="14" hasCustomPrompt="1"/>
          </p:nvPr>
        </p:nvSpPr>
        <p:spPr>
          <a:xfrm>
            <a:off x="685800" y="5257800"/>
            <a:ext cx="3429000" cy="1219200"/>
          </a:xfrm>
        </p:spPr>
        <p:txBody>
          <a:bodyPr anchor="t"/>
          <a:lstStyle>
            <a:lvl1pPr marL="0" marR="0" indent="0" algn="r">
              <a:buFontTx/>
              <a:buNone/>
              <a:defRPr sz="1800" baseline="0"/>
            </a:lvl1pPr>
          </a:lstStyle>
          <a:p>
            <a:pPr lvl="0"/>
            <a:r>
              <a:rPr lang="en-US" dirty="0" smtClean="0"/>
              <a:t>Click to add caption</a:t>
            </a:r>
            <a:endParaRPr lang="en-US" dirty="0"/>
          </a:p>
        </p:txBody>
      </p:sp>
      <p:sp>
        <p:nvSpPr>
          <p:cNvPr id="14" name="Rectangle 7"/>
          <p:cNvSpPr>
            <a:spLocks noGrp="1"/>
          </p:cNvSpPr>
          <p:nvPr>
            <p:ph type="body" sz="quarter" idx="15" hasCustomPrompt="1"/>
          </p:nvPr>
        </p:nvSpPr>
        <p:spPr>
          <a:xfrm>
            <a:off x="4343400" y="5257800"/>
            <a:ext cx="3429000" cy="1219200"/>
          </a:xfrm>
        </p:spPr>
        <p:txBody>
          <a:bodyPr anchor="t"/>
          <a:lstStyle>
            <a:lvl1pPr marL="0" marR="0" indent="0" algn="r">
              <a:buFontTx/>
              <a:buNone/>
              <a:defRPr sz="1800" baseline="0"/>
            </a:lvl1pPr>
          </a:lstStyle>
          <a:p>
            <a:pPr lvl="0"/>
            <a:r>
              <a:rPr lang="en-US" dirty="0" smtClean="0"/>
              <a:t>Click to add caption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-Up Landscape with Captio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ectangle 7"/>
          <p:cNvSpPr>
            <a:spLocks noGrp="1" noChangeAspect="1"/>
          </p:cNvSpPr>
          <p:nvPr>
            <p:ph type="pic" sz="quarter" idx="13"/>
          </p:nvPr>
        </p:nvSpPr>
        <p:spPr>
          <a:xfrm>
            <a:off x="4343400" y="1085850"/>
            <a:ext cx="4038600" cy="3028950"/>
          </a:xfrm>
          <a:prstGeom prst="rect">
            <a:avLst/>
          </a:prstGeom>
          <a:noFill/>
          <a:ln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/>
          <a:lstStyle>
            <a:lvl1pPr marL="342900" indent="-342900" algn="ctr" rtl="0" latinLnBrk="0">
              <a:spcBef>
                <a:spcPct val="20000"/>
              </a:spcBef>
              <a:defRPr lang="en-US" sz="20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342900" indent="-342900" algn="ctr" rtl="0" latinLnBrk="0">
              <a:spcBef>
                <a:spcPct val="20000"/>
              </a:spcBef>
              <a:buFontTx/>
              <a:buNone/>
            </a:pPr>
            <a:r>
              <a:rPr lang="en-US" sz="2000" dirty="0" smtClean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lang="en-US" sz="2000" dirty="0">
              <a:solidFill>
                <a:schemeClr val="tx2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Picture Placeholder 7"/>
          <p:cNvSpPr>
            <a:spLocks noGrp="1" noChangeAspect="1"/>
          </p:cNvSpPr>
          <p:nvPr>
            <p:ph type="pic" sz="quarter" idx="14"/>
          </p:nvPr>
        </p:nvSpPr>
        <p:spPr>
          <a:xfrm>
            <a:off x="152400" y="1085850"/>
            <a:ext cx="4038600" cy="3028950"/>
          </a:xfrm>
          <a:prstGeom prst="rect">
            <a:avLst/>
          </a:prstGeom>
          <a:noFill/>
          <a:ln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/>
          <a:lstStyle>
            <a:lvl1pPr marL="342900" indent="-342900" algn="ctr" rtl="0" latinLnBrk="0">
              <a:spcBef>
                <a:spcPct val="20000"/>
              </a:spcBef>
              <a:defRPr lang="en-US" sz="20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342900" indent="-342900" algn="ctr" rtl="0" latinLnBrk="0">
              <a:spcBef>
                <a:spcPct val="20000"/>
              </a:spcBef>
              <a:buFontTx/>
              <a:buNone/>
            </a:pPr>
            <a:r>
              <a:rPr lang="en-US" sz="2000" dirty="0" smtClean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lang="en-US" sz="2000" dirty="0">
              <a:solidFill>
                <a:schemeClr val="tx2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4" name="Rectangle 7"/>
          <p:cNvSpPr>
            <a:spLocks noGrp="1"/>
          </p:cNvSpPr>
          <p:nvPr>
            <p:ph type="body" sz="quarter" idx="16" hasCustomPrompt="1"/>
          </p:nvPr>
        </p:nvSpPr>
        <p:spPr>
          <a:xfrm>
            <a:off x="152400" y="4267200"/>
            <a:ext cx="4038600" cy="1066800"/>
          </a:xfrm>
        </p:spPr>
        <p:txBody>
          <a:bodyPr anchor="t"/>
          <a:lstStyle>
            <a:lvl1pPr marL="0" marR="0" indent="0" algn="r">
              <a:buFontTx/>
              <a:buNone/>
              <a:defRPr sz="1800" baseline="0"/>
            </a:lvl1pPr>
          </a:lstStyle>
          <a:p>
            <a:pPr lvl="0"/>
            <a:r>
              <a:rPr lang="en-US" dirty="0" smtClean="0"/>
              <a:t>Click to add caption</a:t>
            </a:r>
            <a:endParaRPr lang="en-US" dirty="0"/>
          </a:p>
        </p:txBody>
      </p:sp>
      <p:sp>
        <p:nvSpPr>
          <p:cNvPr id="2" name="Rectangle 7"/>
          <p:cNvSpPr>
            <a:spLocks noGrp="1"/>
          </p:cNvSpPr>
          <p:nvPr>
            <p:ph type="body" sz="quarter" idx="17" hasCustomPrompt="1"/>
          </p:nvPr>
        </p:nvSpPr>
        <p:spPr>
          <a:xfrm>
            <a:off x="4343400" y="4267200"/>
            <a:ext cx="4038600" cy="1066800"/>
          </a:xfrm>
        </p:spPr>
        <p:txBody>
          <a:bodyPr anchor="t"/>
          <a:lstStyle>
            <a:lvl1pPr marL="0" marR="0" indent="0" algn="r">
              <a:buFontTx/>
              <a:buNone/>
              <a:defRPr sz="1800" baseline="0"/>
            </a:lvl1pPr>
          </a:lstStyle>
          <a:p>
            <a:pPr lvl="0"/>
            <a:r>
              <a:rPr lang="en-US" dirty="0" smtClean="0"/>
              <a:t>Click to add caption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-Up Mixed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7"/>
          <p:cNvSpPr>
            <a:spLocks noGrp="1" noChangeAspect="1"/>
          </p:cNvSpPr>
          <p:nvPr>
            <p:ph type="pic" sz="quarter" idx="11"/>
          </p:nvPr>
        </p:nvSpPr>
        <p:spPr>
          <a:xfrm>
            <a:off x="4724401" y="225552"/>
            <a:ext cx="3694176" cy="2770632"/>
          </a:xfrm>
          <a:noFill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/>
          <a:lstStyle>
            <a:lvl1pPr marL="342900" indent="-342900" algn="ctr" rtl="0" latinLnBrk="0">
              <a:spcBef>
                <a:spcPct val="20000"/>
              </a:spcBef>
              <a:defRPr lang="en-US" sz="20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342900" indent="-342900" algn="ctr" rtl="0" latinLnBrk="0">
              <a:spcBef>
                <a:spcPct val="20000"/>
              </a:spcBef>
              <a:buFontTx/>
              <a:buNone/>
            </a:pPr>
            <a:r>
              <a:rPr lang="en-US" sz="2000" dirty="0" smtClean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lang="en-US" sz="2000" dirty="0">
              <a:solidFill>
                <a:schemeClr val="tx2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1" name="Rectangle 7"/>
          <p:cNvSpPr>
            <a:spLocks noGrp="1" noChangeAspect="1"/>
          </p:cNvSpPr>
          <p:nvPr>
            <p:ph type="pic" sz="quarter" idx="12"/>
          </p:nvPr>
        </p:nvSpPr>
        <p:spPr>
          <a:xfrm>
            <a:off x="152400" y="222504"/>
            <a:ext cx="4368557" cy="5824743"/>
          </a:xfrm>
          <a:noFill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/>
          <a:lstStyle>
            <a:lvl1pPr marL="342900" indent="-342900" algn="ctr" rtl="0" latinLnBrk="0">
              <a:spcBef>
                <a:spcPct val="20000"/>
              </a:spcBef>
              <a:defRPr lang="en-US" sz="20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342900" indent="-342900" algn="ctr" rtl="0" latinLnBrk="0">
              <a:spcBef>
                <a:spcPct val="20000"/>
              </a:spcBef>
              <a:buFontTx/>
              <a:buNone/>
            </a:pPr>
            <a:r>
              <a:rPr lang="en-US" sz="2000" dirty="0" smtClean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lang="en-US" sz="2000" dirty="0">
              <a:solidFill>
                <a:schemeClr val="tx2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Rectangle 7"/>
          <p:cNvSpPr>
            <a:spLocks noGrp="1"/>
          </p:cNvSpPr>
          <p:nvPr>
            <p:ph type="body" sz="quarter" idx="13" hasCustomPrompt="1"/>
          </p:nvPr>
        </p:nvSpPr>
        <p:spPr>
          <a:xfrm>
            <a:off x="4724400" y="3124200"/>
            <a:ext cx="3694177" cy="2983987"/>
          </a:xfrm>
        </p:spPr>
        <p:txBody>
          <a:bodyPr anchor="t" anchorCtr="0"/>
          <a:lstStyle>
            <a:lvl1pPr marL="0" marR="0" indent="0" algn="l">
              <a:buFontTx/>
              <a:buNone/>
              <a:defRPr sz="2000" i="0"/>
            </a:lvl1pPr>
          </a:lstStyle>
          <a:p>
            <a:pPr lvl="0"/>
            <a:r>
              <a:rPr lang="en-US" dirty="0" smtClean="0"/>
              <a:t>Click to add caption</a:t>
            </a:r>
            <a:endParaRPr lang="en-US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-Up Portrait with Captio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8"/>
          <p:cNvSpPr>
            <a:spLocks noGrp="1" noChangeAspect="1"/>
          </p:cNvSpPr>
          <p:nvPr>
            <p:ph type="pic" sz="quarter" idx="10"/>
          </p:nvPr>
        </p:nvSpPr>
        <p:spPr>
          <a:xfrm>
            <a:off x="228600" y="533400"/>
            <a:ext cx="2590800" cy="3454400"/>
          </a:xfrm>
          <a:noFill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/>
          <a:lstStyle>
            <a:lvl1pPr marL="342900" indent="-342900" algn="ctr" rtl="0" latinLnBrk="0">
              <a:spcBef>
                <a:spcPct val="20000"/>
              </a:spcBef>
              <a:defRPr lang="en-US" sz="20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342900" indent="-342900" algn="ctr" rtl="0" latinLnBrk="0">
              <a:spcBef>
                <a:spcPct val="20000"/>
              </a:spcBef>
              <a:buFontTx/>
              <a:buNone/>
            </a:pPr>
            <a:r>
              <a:rPr lang="en-US" sz="2000" dirty="0" smtClean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lang="en-US" sz="2000" dirty="0">
              <a:solidFill>
                <a:schemeClr val="tx2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9" name="Rectangle 8"/>
          <p:cNvSpPr>
            <a:spLocks noGrp="1" noChangeAspect="1"/>
          </p:cNvSpPr>
          <p:nvPr>
            <p:ph type="pic" sz="quarter" idx="11"/>
          </p:nvPr>
        </p:nvSpPr>
        <p:spPr>
          <a:xfrm>
            <a:off x="3048000" y="533400"/>
            <a:ext cx="2590800" cy="3454400"/>
          </a:xfrm>
          <a:noFill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/>
          <a:lstStyle>
            <a:lvl1pPr marL="342900" indent="-342900" algn="ctr" rtl="0" latinLnBrk="0">
              <a:spcBef>
                <a:spcPct val="20000"/>
              </a:spcBef>
              <a:defRPr lang="en-US" sz="20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342900" indent="-342900" algn="ctr" rtl="0" latinLnBrk="0">
              <a:spcBef>
                <a:spcPct val="20000"/>
              </a:spcBef>
              <a:buFontTx/>
              <a:buNone/>
            </a:pPr>
            <a:r>
              <a:rPr lang="en-US" sz="2000" dirty="0" smtClean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lang="en-US" sz="2000" dirty="0">
              <a:solidFill>
                <a:schemeClr val="tx2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0" name="Rectangle 8"/>
          <p:cNvSpPr>
            <a:spLocks noGrp="1" noChangeAspect="1"/>
          </p:cNvSpPr>
          <p:nvPr>
            <p:ph type="pic" sz="quarter" idx="12"/>
          </p:nvPr>
        </p:nvSpPr>
        <p:spPr>
          <a:xfrm>
            <a:off x="5867400" y="533400"/>
            <a:ext cx="2590800" cy="3454400"/>
          </a:xfrm>
          <a:noFill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/>
          <a:lstStyle>
            <a:lvl1pPr marL="342900" indent="-342900" algn="ctr" rtl="0" latinLnBrk="0">
              <a:spcBef>
                <a:spcPct val="20000"/>
              </a:spcBef>
              <a:defRPr lang="en-US" sz="20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342900" indent="-342900" algn="ctr" rtl="0" latinLnBrk="0">
              <a:spcBef>
                <a:spcPct val="20000"/>
              </a:spcBef>
              <a:buFontTx/>
              <a:buNone/>
            </a:pPr>
            <a:r>
              <a:rPr lang="en-US" sz="2000" dirty="0" smtClean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lang="en-US" sz="2000" dirty="0">
              <a:solidFill>
                <a:schemeClr val="tx2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Rectangle 6"/>
          <p:cNvSpPr>
            <a:spLocks noGrp="1"/>
          </p:cNvSpPr>
          <p:nvPr>
            <p:ph type="body" sz="quarter" idx="13" hasCustomPrompt="1"/>
          </p:nvPr>
        </p:nvSpPr>
        <p:spPr>
          <a:xfrm>
            <a:off x="228600" y="4343400"/>
            <a:ext cx="2590800" cy="935567"/>
          </a:xfrm>
        </p:spPr>
        <p:txBody>
          <a:bodyPr anchor="t" anchorCtr="0">
            <a:noAutofit/>
          </a:bodyPr>
          <a:lstStyle>
            <a:lvl1pPr marL="0" marR="0" indent="0" algn="l">
              <a:buFontTx/>
              <a:buNone/>
              <a:defRPr sz="2000" baseline="0"/>
            </a:lvl1pPr>
          </a:lstStyle>
          <a:p>
            <a:pPr lvl="0"/>
            <a:r>
              <a:rPr lang="en-US" dirty="0" smtClean="0"/>
              <a:t>Click to add caption</a:t>
            </a:r>
            <a:endParaRPr lang="en-US" dirty="0"/>
          </a:p>
        </p:txBody>
      </p:sp>
      <p:sp>
        <p:nvSpPr>
          <p:cNvPr id="15" name="Rectangle 6"/>
          <p:cNvSpPr>
            <a:spLocks noGrp="1"/>
          </p:cNvSpPr>
          <p:nvPr>
            <p:ph type="body" sz="quarter" idx="14" hasCustomPrompt="1"/>
          </p:nvPr>
        </p:nvSpPr>
        <p:spPr>
          <a:xfrm>
            <a:off x="3048000" y="4343400"/>
            <a:ext cx="2590800" cy="935567"/>
          </a:xfrm>
        </p:spPr>
        <p:txBody>
          <a:bodyPr anchor="t" anchorCtr="0">
            <a:noAutofit/>
          </a:bodyPr>
          <a:lstStyle>
            <a:lvl1pPr marL="0" marR="0" indent="0" algn="l">
              <a:buFontTx/>
              <a:buNone/>
              <a:defRPr sz="2000" baseline="0"/>
            </a:lvl1pPr>
          </a:lstStyle>
          <a:p>
            <a:pPr lvl="0"/>
            <a:r>
              <a:rPr lang="en-US" dirty="0" smtClean="0"/>
              <a:t>Click to add caption</a:t>
            </a:r>
            <a:endParaRPr lang="en-US" dirty="0"/>
          </a:p>
        </p:txBody>
      </p:sp>
      <p:sp>
        <p:nvSpPr>
          <p:cNvPr id="13" name="Rectangle 6"/>
          <p:cNvSpPr>
            <a:spLocks noGrp="1"/>
          </p:cNvSpPr>
          <p:nvPr>
            <p:ph type="body" sz="quarter" idx="15" hasCustomPrompt="1"/>
          </p:nvPr>
        </p:nvSpPr>
        <p:spPr>
          <a:xfrm>
            <a:off x="5867400" y="4343400"/>
            <a:ext cx="2590800" cy="935567"/>
          </a:xfrm>
        </p:spPr>
        <p:txBody>
          <a:bodyPr anchor="t" anchorCtr="0">
            <a:noAutofit/>
          </a:bodyPr>
          <a:lstStyle>
            <a:lvl1pPr marL="0" marR="0" indent="0" algn="l">
              <a:buFontTx/>
              <a:buNone/>
              <a:defRPr sz="2000" baseline="0"/>
            </a:lvl1pPr>
          </a:lstStyle>
          <a:p>
            <a:pPr lvl="0"/>
            <a:r>
              <a:rPr lang="en-US" dirty="0" smtClean="0"/>
              <a:t>Click to add caption</a:t>
            </a:r>
            <a:endParaRPr lang="en-US" dirty="0"/>
          </a:p>
        </p:txBody>
      </p:sp>
      <p:sp>
        <p:nvSpPr>
          <p:cNvPr id="30" name="Rectangle 6"/>
          <p:cNvSpPr/>
          <p:nvPr/>
        </p:nvSpPr>
        <p:spPr>
          <a:xfrm>
            <a:off x="8889273" y="0"/>
            <a:ext cx="76200" cy="6858000"/>
          </a:xfrm>
          <a:prstGeom prst="rect">
            <a:avLst/>
          </a:prstGeom>
          <a:solidFill>
            <a:schemeClr val="accent1"/>
          </a:solidFill>
          <a:ln w="3492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7" name="Rectangle 8"/>
          <p:cNvSpPr>
            <a:spLocks noGrp="1"/>
          </p:cNvSpPr>
          <p:nvPr>
            <p:ph type="body" sz="quarter" idx="16" hasCustomPrompt="1"/>
          </p:nvPr>
        </p:nvSpPr>
        <p:spPr>
          <a:xfrm>
            <a:off x="8969829" y="0"/>
            <a:ext cx="174171" cy="6858000"/>
          </a:xfrm>
          <a:solidFill>
            <a:schemeClr val="accent3"/>
          </a:solidFill>
        </p:spPr>
        <p:txBody>
          <a:bodyPr vert="vert270" anchor="ctr"/>
          <a:lstStyle>
            <a:lvl1pPr algn="r">
              <a:buFontTx/>
              <a:buNone/>
              <a:defRPr sz="105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 smtClean="0"/>
              <a:t>Click to add date and other details</a:t>
            </a:r>
            <a:endParaRPr lang="en-US" dirty="0"/>
          </a:p>
        </p:txBody>
      </p:sp>
      <p:sp>
        <p:nvSpPr>
          <p:cNvPr id="12" name="Rectangle 9"/>
          <p:cNvSpPr>
            <a:spLocks noGrp="1"/>
          </p:cNvSpPr>
          <p:nvPr>
            <p:ph type="body" sz="quarter" idx="17" hasCustomPrompt="1"/>
          </p:nvPr>
        </p:nvSpPr>
        <p:spPr>
          <a:xfrm>
            <a:off x="8569236" y="0"/>
            <a:ext cx="320040" cy="6858000"/>
          </a:xfrm>
          <a:solidFill>
            <a:schemeClr val="accent6"/>
          </a:solidFill>
        </p:spPr>
        <p:txBody>
          <a:bodyPr vert="vert270" anchor="ctr"/>
          <a:lstStyle>
            <a:lvl1pPr algn="r">
              <a:buFontTx/>
              <a:buNone/>
              <a:defRPr sz="18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 smtClean="0"/>
              <a:t>Click to add photo album title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7924800" cy="11430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8" name="Rectangle 3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924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  <a:endParaRPr lang="en-US" dirty="0"/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29" name="Rectangle 5"/>
          <p:cNvSpPr>
            <a:spLocks noGrp="1"/>
          </p:cNvSpPr>
          <p:nvPr>
            <p:ph type="ftr" sz="quarter" idx="3"/>
          </p:nvPr>
        </p:nvSpPr>
        <p:spPr>
          <a:xfrm rot="16200000">
            <a:off x="6705600" y="3505200"/>
            <a:ext cx="4114800" cy="365760"/>
          </a:xfrm>
          <a:prstGeom prst="rect">
            <a:avLst/>
          </a:prstGeom>
        </p:spPr>
        <p:txBody>
          <a:bodyPr vert="horz" anchor="ctr"/>
          <a:lstStyle>
            <a:lvl1pPr marL="0" algn="r" rtl="0">
              <a:defRPr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algn="r" rtl="0"/>
            <a:endParaRPr lang="en-US" dirty="0">
              <a:solidFill>
                <a:srgbClr val="FFFFFF"/>
              </a:solidFill>
              <a:latin typeface="+mn-lt"/>
              <a:ea typeface="+mn-ea"/>
              <a:cs typeface="+mn-cs"/>
            </a:endParaRPr>
          </a:p>
        </p:txBody>
      </p:sp>
      <p:grpSp>
        <p:nvGrpSpPr>
          <p:cNvPr id="14" name="Group 14"/>
          <p:cNvGrpSpPr/>
          <p:nvPr/>
        </p:nvGrpSpPr>
        <p:grpSpPr>
          <a:xfrm>
            <a:off x="8576789" y="528"/>
            <a:ext cx="567814" cy="6858000"/>
            <a:chOff x="8576789" y="528"/>
            <a:chExt cx="567814" cy="6858000"/>
          </a:xfrm>
        </p:grpSpPr>
        <p:sp>
          <p:nvSpPr>
            <p:cNvPr id="8" name="Rectangle 6"/>
            <p:cNvSpPr/>
            <p:nvPr userDrawn="1"/>
          </p:nvSpPr>
          <p:spPr>
            <a:xfrm>
              <a:off x="8896352" y="528"/>
              <a:ext cx="76200" cy="6858000"/>
            </a:xfrm>
            <a:prstGeom prst="rect">
              <a:avLst/>
            </a:prstGeom>
            <a:solidFill>
              <a:schemeClr val="accent1"/>
            </a:solidFill>
            <a:ln w="34925" cap="rnd" cmpd="sng" algn="ctr">
              <a:noFill/>
              <a:prstDash val="solid"/>
            </a:ln>
            <a:effectLst/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en-US"/>
            </a:p>
          </p:txBody>
        </p:sp>
        <p:sp>
          <p:nvSpPr>
            <p:cNvPr id="12" name="Rectangle 12"/>
            <p:cNvSpPr/>
            <p:nvPr userDrawn="1"/>
          </p:nvSpPr>
          <p:spPr>
            <a:xfrm rot="16200000">
              <a:off x="5628735" y="3342660"/>
              <a:ext cx="6858000" cy="173736"/>
            </a:xfrm>
            <a:prstGeom prst="rect">
              <a:avLst/>
            </a:prstGeom>
            <a:solidFill>
              <a:schemeClr val="accent3"/>
            </a:solidFill>
            <a:ln w="34925" cap="rnd" cmpd="sng" algn="ctr">
              <a:noFill/>
              <a:prstDash val="solid"/>
            </a:ln>
            <a:effectLst/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1"/>
            <p:cNvSpPr/>
            <p:nvPr userDrawn="1"/>
          </p:nvSpPr>
          <p:spPr>
            <a:xfrm rot="16200000">
              <a:off x="5307809" y="3269508"/>
              <a:ext cx="6858000" cy="320040"/>
            </a:xfrm>
            <a:prstGeom prst="rect">
              <a:avLst/>
            </a:prstGeom>
            <a:solidFill>
              <a:schemeClr val="accent6"/>
            </a:solidFill>
            <a:ln w="34925" cap="rnd" cmpd="sng" algn="ctr">
              <a:noFill/>
              <a:prstDash val="solid"/>
            </a:ln>
            <a:effectLst/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7" name="Rectangle 4"/>
          <p:cNvSpPr>
            <a:spLocks noGrp="1"/>
          </p:cNvSpPr>
          <p:nvPr>
            <p:ph type="dt" sz="half" idx="2"/>
          </p:nvPr>
        </p:nvSpPr>
        <p:spPr>
          <a:xfrm rot="16200000">
            <a:off x="8077200" y="533400"/>
            <a:ext cx="1371600" cy="365760"/>
          </a:xfrm>
          <a:prstGeom prst="rect">
            <a:avLst/>
          </a:prstGeom>
        </p:spPr>
        <p:txBody>
          <a:bodyPr vert="horz" anchor="ctr"/>
          <a:lstStyle>
            <a:lvl1pPr algn="r">
              <a:defRPr sz="1400">
                <a:solidFill>
                  <a:srgbClr val="FFFFFF"/>
                </a:solidFill>
              </a:defRPr>
            </a:lvl1pPr>
          </a:lstStyle>
          <a:p>
            <a:pPr algn="r"/>
            <a:fld id="{BF41A762-32CE-4EBB-B280-C8E17F2E26C5}" type="datetimeFigureOut">
              <a:rPr lang="en-US" sz="1400" smtClean="0">
                <a:solidFill>
                  <a:srgbClr val="FFFFFF"/>
                </a:solidFill>
              </a:rPr>
              <a:pPr algn="r"/>
              <a:t>11/16/2010</a:t>
            </a:fld>
            <a:endParaRPr lang="en-US" sz="1200" dirty="0">
              <a:solidFill>
                <a:srgbClr val="FFFFFF"/>
              </a:solidFill>
            </a:endParaRPr>
          </a:p>
        </p:txBody>
      </p:sp>
      <p:sp>
        <p:nvSpPr>
          <p:cNvPr id="3" name="Rectangle 6"/>
          <p:cNvSpPr>
            <a:spLocks noGrp="1"/>
          </p:cNvSpPr>
          <p:nvPr>
            <p:ph type="sldNum" sz="quarter" idx="4"/>
          </p:nvPr>
        </p:nvSpPr>
        <p:spPr>
          <a:xfrm rot="16200000">
            <a:off x="8247184" y="6202680"/>
            <a:ext cx="1005840" cy="365760"/>
          </a:xfrm>
          <a:prstGeom prst="rect">
            <a:avLst/>
          </a:prstGeom>
        </p:spPr>
        <p:txBody>
          <a:bodyPr vert="horz" anchor="ctr"/>
          <a:lstStyle>
            <a:lvl1pPr marL="0" algn="l" rtl="0">
              <a:defRPr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algn="l" rtl="0"/>
            <a:fld id="{7902BC23-1510-40D6-8DCD-9597652A74C6}" type="slidenum">
              <a:rPr lang="en-US" smtClean="0">
                <a:solidFill>
                  <a:srgbClr val="FFFFFF"/>
                </a:solidFill>
                <a:latin typeface="+mn-lt"/>
                <a:ea typeface="+mn-ea"/>
                <a:cs typeface="+mn-cs"/>
              </a:rPr>
              <a:pPr marL="0" algn="l" rtl="0"/>
              <a:t>‹#›</a:t>
            </a:fld>
            <a:endParaRPr lang="en-US" dirty="0">
              <a:solidFill>
                <a:srgbClr val="FFFFFF"/>
              </a:solidFill>
              <a:latin typeface="+mn-lt"/>
              <a:ea typeface="+mn-ea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  <p:sldLayoutId id="2147483666" r:id="rId18"/>
    <p:sldLayoutId id="2147483667" r:id="rId19"/>
  </p:sldLayoutIdLst>
  <p:transition>
    <p:fade/>
  </p:transition>
  <p:timing>
    <p:tnLst>
      <p:par>
        <p:cTn id="1" dur="indefinite" restart="never" nodeType="tmRoot"/>
      </p:par>
    </p:tnLst>
  </p:timing>
  <p:txStyles>
    <p:titleStyle>
      <a:lvl1pPr algn="ctr" rtl="0" latinLnBrk="0">
        <a:spcBef>
          <a:spcPct val="0"/>
        </a:spcBef>
        <a:buFontTx/>
        <a:buNone/>
        <a:defRPr sz="44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42900" indent="-342900" algn="l" rtl="0" latinLnBrk="0">
        <a:spcBef>
          <a:spcPct val="20000"/>
        </a:spcBef>
        <a:buFontTx/>
        <a:buNone/>
        <a:defRPr sz="3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latinLnBrk="0">
        <a:spcBef>
          <a:spcPct val="20000"/>
        </a:spcBef>
        <a:buFontTx/>
        <a:buNone/>
        <a:defRPr sz="28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latinLnBrk="0">
        <a:spcBef>
          <a:spcPct val="20000"/>
        </a:spcBef>
        <a:buFontTx/>
        <a:buNone/>
        <a:defRPr sz="24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latinLnBrk="0">
        <a:spcBef>
          <a:spcPct val="20000"/>
        </a:spcBef>
        <a:buFontTx/>
        <a:buNone/>
        <a:defRPr sz="20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latinLnBrk="0">
        <a:spcBef>
          <a:spcPct val="20000"/>
        </a:spcBef>
        <a:buFontTx/>
        <a:buNone/>
        <a:defRPr sz="20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latinLnBrk="0">
        <a:spcBef>
          <a:spcPct val="20000"/>
        </a:spcBef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rtl="0" latinLnBrk="0">
        <a:spcBef>
          <a:spcPct val="20000"/>
        </a:spcBef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rtl="0" latinLnBrk="0">
        <a:spcBef>
          <a:spcPct val="20000"/>
        </a:spcBef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rtl="0" latinLnBrk="0">
        <a:spcBef>
          <a:spcPct val="20000"/>
        </a:spcBef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>
        <a:defRPr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>
        <a:defRPr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>
        <a:defRPr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>
        <a:defRPr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>
        <a:defRPr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>
        <a:defRPr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>
        <a:defRPr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>
        <a:defRPr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>
        <a:defRPr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6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9.xml"/><Relationship Id="rId5" Type="http://schemas.openxmlformats.org/officeDocument/2006/relationships/image" Target="../media/image9.jpeg"/><Relationship Id="rId4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7" Type="http://schemas.openxmlformats.org/officeDocument/2006/relationships/image" Target="../media/image16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6.xml"/><Relationship Id="rId6" Type="http://schemas.openxmlformats.org/officeDocument/2006/relationships/image" Target="../media/image15.jpeg"/><Relationship Id="rId5" Type="http://schemas.openxmlformats.org/officeDocument/2006/relationships/image" Target="../media/image14.jpeg"/><Relationship Id="rId4" Type="http://schemas.openxmlformats.org/officeDocument/2006/relationships/image" Target="../media/image1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3"/>
          <p:cNvSpPr>
            <a:spLocks noGrp="1"/>
          </p:cNvSpPr>
          <p:nvPr>
            <p:ph type="body" sz="quarter" idx="10"/>
          </p:nvPr>
        </p:nvSpPr>
        <p:spPr>
          <a:xfrm>
            <a:off x="228600" y="5410200"/>
            <a:ext cx="8672513" cy="1295400"/>
          </a:xfrm>
        </p:spPr>
        <p:txBody>
          <a:bodyPr/>
          <a:lstStyle/>
          <a:p>
            <a:r>
              <a:rPr dirty="0" smtClean="0"/>
              <a:t>My First Year!</a:t>
            </a:r>
            <a:endParaRPr lang="en-US" dirty="0"/>
          </a:p>
        </p:txBody>
      </p:sp>
      <p:sp>
        <p:nvSpPr>
          <p:cNvPr id="18" name="Rectangle 4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pPr algn="l"/>
            <a:r>
              <a:rPr lang="en-US" sz="1800" dirty="0" smtClean="0"/>
              <a:t>Happy Birthday from Uncle/Aunt and Jeff.</a:t>
            </a:r>
            <a:endParaRPr lang="en-US" sz="1800" dirty="0"/>
          </a:p>
        </p:txBody>
      </p:sp>
      <p:pic>
        <p:nvPicPr>
          <p:cNvPr id="5" name="Picture Placeholder 4" descr="chap4_pe1_birthday1.JPG"/>
          <p:cNvPicPr>
            <a:picLocks noGrp="1" noChangeAspect="1"/>
          </p:cNvPicPr>
          <p:nvPr>
            <p:ph type="pic" sz="quarter" idx="11"/>
          </p:nvPr>
        </p:nvPicPr>
        <p:blipFill>
          <a:blip r:embed="rId3" cstate="screen"/>
          <a:srcRect/>
          <a:stretch>
            <a:fillRect/>
          </a:stretch>
        </p:blipFill>
        <p:spPr/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3"/>
          <p:cNvSpPr>
            <a:spLocks noGrp="1"/>
          </p:cNvSpPr>
          <p:nvPr>
            <p:ph type="body" sz="quarter" idx="16"/>
          </p:nvPr>
        </p:nvSpPr>
        <p:spPr>
          <a:xfrm>
            <a:off x="434975" y="5638800"/>
            <a:ext cx="7108825" cy="381000"/>
          </a:xfrm>
        </p:spPr>
        <p:txBody>
          <a:bodyPr/>
          <a:lstStyle/>
          <a:p>
            <a:endParaRPr lang="en-US"/>
          </a:p>
        </p:txBody>
      </p:sp>
      <p:sp>
        <p:nvSpPr>
          <p:cNvPr id="11" name="Rectangle 8"/>
          <p:cNvSpPr>
            <a:spLocks noGrp="1"/>
          </p:cNvSpPr>
          <p:nvPr>
            <p:ph type="body" sz="quarter" idx="17"/>
          </p:nvPr>
        </p:nvSpPr>
        <p:spPr>
          <a:xfrm>
            <a:off x="434975" y="4191000"/>
            <a:ext cx="7086600" cy="1295400"/>
          </a:xfrm>
        </p:spPr>
        <p:txBody>
          <a:bodyPr>
            <a:normAutofit/>
          </a:bodyPr>
          <a:lstStyle/>
          <a:p>
            <a:r>
              <a:rPr lang="en-US" dirty="0" smtClean="0"/>
              <a:t>July 30, 2008</a:t>
            </a:r>
            <a:endParaRPr lang="en-US" dirty="0"/>
          </a:p>
          <a:p>
            <a:r>
              <a:rPr lang="en-US" sz="1800" dirty="0" smtClean="0"/>
              <a:t>My life as a newborn – sleep, yawn, and cry!</a:t>
            </a:r>
            <a:endParaRPr lang="en-US" sz="1800" dirty="0"/>
          </a:p>
        </p:txBody>
      </p:sp>
      <p:pic>
        <p:nvPicPr>
          <p:cNvPr id="12" name="Picture Placeholder 11" descr="chap4_pe1_birthday4.JPG"/>
          <p:cNvPicPr>
            <a:picLocks noGrp="1" noChangeAspect="1"/>
          </p:cNvPicPr>
          <p:nvPr>
            <p:ph type="pic" sz="quarter" idx="19"/>
          </p:nvPr>
        </p:nvPicPr>
        <p:blipFill>
          <a:blip r:embed="rId3" cstate="screen"/>
          <a:srcRect/>
          <a:stretch>
            <a:fillRect/>
          </a:stretch>
        </p:blipFill>
        <p:spPr/>
      </p:pic>
      <p:pic>
        <p:nvPicPr>
          <p:cNvPr id="9" name="Picture Placeholder 8" descr="chap4_pe1_birthday2.JPG"/>
          <p:cNvPicPr>
            <a:picLocks noGrp="1" noChangeAspect="1"/>
          </p:cNvPicPr>
          <p:nvPr>
            <p:ph type="pic" sz="quarter" idx="11"/>
          </p:nvPr>
        </p:nvPicPr>
        <p:blipFill>
          <a:blip r:embed="rId4" cstate="screen"/>
          <a:srcRect/>
          <a:stretch>
            <a:fillRect/>
          </a:stretch>
        </p:blipFill>
        <p:spPr/>
      </p:pic>
      <p:pic>
        <p:nvPicPr>
          <p:cNvPr id="10" name="Picture Placeholder 9" descr="chap4_pe1_birthday3.JPG"/>
          <p:cNvPicPr>
            <a:picLocks noGrp="1" noChangeAspect="1"/>
          </p:cNvPicPr>
          <p:nvPr>
            <p:ph type="pic" sz="quarter" idx="18"/>
          </p:nvPr>
        </p:nvPicPr>
        <p:blipFill>
          <a:blip r:embed="rId5" cstate="screen"/>
          <a:srcRect/>
          <a:stretch>
            <a:fillRect/>
          </a:stretch>
        </p:blipFill>
        <p:spPr>
          <a:xfrm rot="5400000">
            <a:off x="2950029" y="1828800"/>
            <a:ext cx="2209800" cy="2209800"/>
          </a:xfrm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Placeholder 5" descr="chap4_pe1_birthday5.JPG"/>
          <p:cNvPicPr>
            <a:picLocks noGrp="1" noChangeAspect="1"/>
          </p:cNvPicPr>
          <p:nvPr>
            <p:ph type="pic" sz="quarter" idx="11"/>
          </p:nvPr>
        </p:nvPicPr>
        <p:blipFill>
          <a:blip r:embed="rId3" cstate="screen"/>
          <a:srcRect/>
          <a:stretch>
            <a:fillRect/>
          </a:stretch>
        </p:blipFill>
        <p:spPr/>
      </p:pic>
      <p:sp>
        <p:nvSpPr>
          <p:cNvPr id="8" name="Text Placeholder 7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en-US" dirty="0" smtClean="0"/>
              <a:t>Loving Mama</a:t>
            </a:r>
            <a:endParaRPr lang="en-US" dirty="0"/>
          </a:p>
        </p:txBody>
      </p:sp>
      <p:pic>
        <p:nvPicPr>
          <p:cNvPr id="10" name="Picture Placeholder 9" descr="DSC_0106 edit.jpg"/>
          <p:cNvPicPr>
            <a:picLocks noGrp="1" noChangeAspect="1"/>
          </p:cNvPicPr>
          <p:nvPr>
            <p:ph type="pic" sz="quarter" idx="10"/>
          </p:nvPr>
        </p:nvPicPr>
        <p:blipFill>
          <a:blip r:embed="rId4" cstate="screen"/>
          <a:srcRect/>
          <a:stretch>
            <a:fillRect/>
          </a:stretch>
        </p:blipFill>
        <p:spPr/>
      </p:pic>
      <p:sp>
        <p:nvSpPr>
          <p:cNvPr id="11" name="Text Placeholder 10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dirty="0" smtClean="0"/>
              <a:t>Proud Papa</a:t>
            </a:r>
            <a:endParaRPr lang="en-US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 Placeholder 10"/>
          <p:cNvSpPr>
            <a:spLocks noGrp="1"/>
          </p:cNvSpPr>
          <p:nvPr>
            <p:ph type="body" sz="quarter" idx="13"/>
          </p:nvPr>
        </p:nvSpPr>
        <p:spPr>
          <a:xfrm>
            <a:off x="228600" y="4343400"/>
            <a:ext cx="8229600" cy="935038"/>
          </a:xfrm>
        </p:spPr>
        <p:txBody>
          <a:bodyPr/>
          <a:lstStyle/>
          <a:p>
            <a:pPr algn="ctr"/>
            <a:r>
              <a:rPr lang="en-US" dirty="0" smtClean="0"/>
              <a:t>Look at me grow!</a:t>
            </a:r>
            <a:endParaRPr lang="en-US" dirty="0"/>
          </a:p>
        </p:txBody>
      </p:sp>
      <p:pic>
        <p:nvPicPr>
          <p:cNvPr id="9" name="Rectangle 8"/>
          <p:cNvPicPr>
            <a:picLocks noGrp="1" noChangeAspect="1"/>
          </p:cNvPicPr>
          <p:nvPr>
            <p:ph type="pic" sz="quarter" idx="10"/>
          </p:nvPr>
        </p:nvPicPr>
        <p:blipFill>
          <a:blip r:embed="rId3" cstate="screen"/>
          <a:srcRect/>
          <a:stretch>
            <a:fillRect/>
          </a:stretch>
        </p:blipFill>
        <p:spPr>
          <a:xfrm>
            <a:off x="381000" y="533400"/>
            <a:ext cx="2590800" cy="3454400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</p:pic>
      <p:pic>
        <p:nvPicPr>
          <p:cNvPr id="18" name="Rectangle 17"/>
          <p:cNvPicPr>
            <a:picLocks noGrp="1" noChangeAspect="1"/>
          </p:cNvPicPr>
          <p:nvPr>
            <p:ph type="pic" sz="quarter" idx="12"/>
          </p:nvPr>
        </p:nvPicPr>
        <p:blipFill>
          <a:blip r:embed="rId4" cstate="screen"/>
          <a:srcRect/>
          <a:stretch>
            <a:fillRect/>
          </a:stretch>
        </p:blipFill>
        <p:spPr>
          <a:xfrm>
            <a:off x="5486400" y="533400"/>
            <a:ext cx="2590800" cy="3454400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36195" dist="12700" dir="11400000" algn="tl" rotWithShape="0">
              <a:srgbClr val="000000">
                <a:alpha val="33000"/>
              </a:srgbClr>
            </a:outerShdw>
          </a:effectLst>
          <a:scene3d>
            <a:camera prst="perspectiveContrastingLeftFacing">
              <a:rot lat="540000" lon="2100000" rev="0"/>
            </a:camera>
            <a:lightRig rig="soft" dir="t"/>
          </a:scene3d>
          <a:sp3d contourW="12700" prstMaterial="matte">
            <a:bevelT w="63500" h="50800"/>
            <a:contourClr>
              <a:srgbClr val="C0C0C0"/>
            </a:contourClr>
          </a:sp3d>
        </p:spPr>
      </p:pic>
      <p:pic>
        <p:nvPicPr>
          <p:cNvPr id="10" name="Rectangle 9"/>
          <p:cNvPicPr>
            <a:picLocks noGrp="1" noChangeAspect="1"/>
          </p:cNvPicPr>
          <p:nvPr>
            <p:ph type="pic" sz="quarter" idx="11"/>
          </p:nvPr>
        </p:nvPicPr>
        <p:blipFill>
          <a:blip r:embed="rId5" cstate="screen"/>
          <a:srcRect/>
          <a:stretch>
            <a:fillRect/>
          </a:stretch>
        </p:blipFill>
        <p:spPr>
          <a:xfrm>
            <a:off x="3048000" y="533400"/>
            <a:ext cx="2590800" cy="3454400"/>
          </a:xfrm>
          <a:prstGeom prst="rect">
            <a:avLst/>
          </a:prstGeom>
          <a:solidFill>
            <a:srgbClr val="FFFFFF">
              <a:shade val="85000"/>
            </a:srgbClr>
          </a:solidFill>
          <a:ln w="101600" cap="sq">
            <a:solidFill>
              <a:srgbClr val="FDFDFD"/>
            </a:solidFill>
            <a:miter lim="800000"/>
          </a:ln>
          <a:effectLst>
            <a:outerShdw blurRad="57150" dist="37500" dir="7560000" sy="98000" kx="110000" ky="200000" algn="tl" rotWithShape="0">
              <a:srgbClr val="000000">
                <a:alpha val="20000"/>
              </a:srgbClr>
            </a:outerShdw>
          </a:effectLst>
          <a:scene3d>
            <a:camera prst="perspectiveRelaxed">
              <a:rot lat="18960000" lon="0" rev="0"/>
            </a:camera>
            <a:lightRig rig="twoPt" dir="t">
              <a:rot lat="0" lon="0" rev="7200000"/>
            </a:lightRig>
          </a:scene3d>
          <a:sp3d prstMaterial="matte">
            <a:bevelT w="22860" h="12700"/>
            <a:contourClr>
              <a:srgbClr val="FFFFFF"/>
            </a:contourClr>
          </a:sp3d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Placeholder 3" descr="chap4_pe1_birthday6.JPG"/>
          <p:cNvPicPr>
            <a:picLocks noGrp="1" noChangeAspect="1"/>
          </p:cNvPicPr>
          <p:nvPr>
            <p:ph type="pic" sz="quarter" idx="10"/>
          </p:nvPr>
        </p:nvPicPr>
        <p:blipFill>
          <a:blip r:embed="rId2" cstate="screen"/>
          <a:srcRect/>
          <a:stretch>
            <a:fillRect/>
          </a:stretch>
        </p:blipFill>
        <p:spPr/>
      </p:pic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 smtClean="0"/>
              <a:t>Baby Contest</a:t>
            </a:r>
          </a:p>
          <a:p>
            <a:r>
              <a:rPr lang="en-US" dirty="0" smtClean="0"/>
              <a:t>July 4, 2009</a:t>
            </a:r>
            <a:endParaRPr lang="en-US" dirty="0"/>
          </a:p>
        </p:txBody>
      </p:sp>
      <p:pic>
        <p:nvPicPr>
          <p:cNvPr id="5" name="Picture 4" descr="chap4_pe1_birthday7.JPG"/>
          <p:cNvPicPr>
            <a:picLocks noChangeAspect="1"/>
          </p:cNvPicPr>
          <p:nvPr/>
        </p:nvPicPr>
        <p:blipFill>
          <a:blip r:embed="rId3" cstate="screen"/>
          <a:srcRect/>
          <a:stretch>
            <a:fillRect/>
          </a:stretch>
        </p:blipFill>
        <p:spPr>
          <a:xfrm>
            <a:off x="5486400" y="3200400"/>
            <a:ext cx="2743200" cy="2572512"/>
          </a:xfrm>
          <a:prstGeom prst="rect">
            <a:avLst/>
          </a:prstGeom>
          <a:ln w="38100">
            <a:solidFill>
              <a:schemeClr val="bg1"/>
            </a:solidFill>
          </a:ln>
          <a:effectLst>
            <a:outerShdw blurRad="63500" dist="25400" algn="ctr" rotWithShape="0">
              <a:prstClr val="black">
                <a:alpha val="40000"/>
              </a:prstClr>
            </a:outerShdw>
          </a:effectLst>
        </p:spPr>
      </p:pic>
    </p:spTree>
  </p:cSld>
  <p:clrMapOvr>
    <a:masterClrMapping/>
  </p:clrMapOvr>
  <p:transition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Rectangle 12"/>
          <p:cNvPicPr>
            <a:picLocks noGrp="1" noChangeAspect="1"/>
          </p:cNvPicPr>
          <p:nvPr>
            <p:ph type="pic" sz="quarter" idx="26"/>
          </p:nvPr>
        </p:nvPicPr>
        <p:blipFill>
          <a:blip r:embed="rId3" cstate="screen"/>
          <a:srcRect/>
          <a:stretch>
            <a:fillRect/>
          </a:stretch>
        </p:blipFill>
        <p:spPr>
          <a:xfrm>
            <a:off x="228600" y="228600"/>
            <a:ext cx="2070100" cy="3124200"/>
          </a:xfrm>
          <a:prstGeom prst="rect">
            <a:avLst/>
          </a:prstGeom>
          <a:noFill/>
          <a:ln w="34925" cap="rnd" cmpd="sng" algn="ctr">
            <a:solidFill>
              <a:schemeClr val="lt1"/>
            </a:solidFill>
            <a:prstDash val="solid"/>
          </a:ln>
          <a:effectLst>
            <a:outerShdw blurRad="63500" dist="25400" dir="5400000">
              <a:srgbClr val="000000">
                <a:alpha val="43137"/>
              </a:srgbClr>
            </a:outerShdw>
          </a:effectLst>
        </p:spPr>
      </p:pic>
      <p:pic>
        <p:nvPicPr>
          <p:cNvPr id="14" name="Rectangle 13"/>
          <p:cNvPicPr>
            <a:picLocks noGrp="1" noChangeAspect="1"/>
          </p:cNvPicPr>
          <p:nvPr>
            <p:ph type="pic" sz="quarter" idx="14"/>
          </p:nvPr>
        </p:nvPicPr>
        <p:blipFill>
          <a:blip r:embed="rId4" cstate="screen">
            <a:lum bright="20000" contrast="20000"/>
          </a:blip>
          <a:srcRect/>
          <a:stretch>
            <a:fillRect/>
          </a:stretch>
        </p:blipFill>
        <p:spPr>
          <a:xfrm>
            <a:off x="228600" y="3429000"/>
            <a:ext cx="2070100" cy="3124200"/>
          </a:xfrm>
          <a:prstGeom prst="rect">
            <a:avLst/>
          </a:prstGeom>
          <a:noFill/>
          <a:ln w="34925" cap="rnd" cmpd="sng" algn="ctr">
            <a:solidFill>
              <a:schemeClr val="lt1"/>
            </a:solidFill>
            <a:prstDash val="solid"/>
          </a:ln>
          <a:effectLst>
            <a:outerShdw blurRad="63500" dist="25400" dir="5400000">
              <a:srgbClr val="000000">
                <a:alpha val="43137"/>
              </a:srgbClr>
            </a:outerShdw>
          </a:effectLst>
        </p:spPr>
      </p:pic>
      <p:pic>
        <p:nvPicPr>
          <p:cNvPr id="15" name="Rectangle 14"/>
          <p:cNvPicPr>
            <a:picLocks noGrp="1" noChangeAspect="1"/>
          </p:cNvPicPr>
          <p:nvPr>
            <p:ph type="pic" sz="quarter" idx="28"/>
          </p:nvPr>
        </p:nvPicPr>
        <p:blipFill>
          <a:blip r:embed="rId5" cstate="screen"/>
          <a:srcRect/>
          <a:stretch>
            <a:fillRect/>
          </a:stretch>
        </p:blipFill>
        <p:spPr>
          <a:xfrm>
            <a:off x="5257800" y="4495800"/>
            <a:ext cx="2743200" cy="2057400"/>
          </a:xfrm>
          <a:prstGeom prst="rect">
            <a:avLst/>
          </a:prstGeom>
          <a:noFill/>
          <a:ln w="34925" cap="rnd" cmpd="sng" algn="ctr">
            <a:solidFill>
              <a:schemeClr val="lt1"/>
            </a:solidFill>
            <a:prstDash val="solid"/>
          </a:ln>
          <a:effectLst>
            <a:outerShdw blurRad="63500" dist="25400" dir="5400000">
              <a:srgbClr val="000000">
                <a:alpha val="43137"/>
              </a:srgbClr>
            </a:outerShdw>
          </a:effectLst>
        </p:spPr>
      </p:pic>
      <p:pic>
        <p:nvPicPr>
          <p:cNvPr id="18" name="Rectangle 17"/>
          <p:cNvPicPr>
            <a:picLocks noGrp="1" noChangeAspect="1"/>
          </p:cNvPicPr>
          <p:nvPr>
            <p:ph type="pic" sz="quarter" idx="27"/>
          </p:nvPr>
        </p:nvPicPr>
        <p:blipFill>
          <a:blip r:embed="rId6" cstate="screen"/>
          <a:srcRect/>
          <a:stretch>
            <a:fillRect/>
          </a:stretch>
        </p:blipFill>
        <p:spPr>
          <a:xfrm>
            <a:off x="2438400" y="4495800"/>
            <a:ext cx="2743200" cy="2057400"/>
          </a:xfrm>
          <a:prstGeom prst="rect">
            <a:avLst/>
          </a:prstGeom>
          <a:noFill/>
          <a:ln w="34925" cap="rnd" cmpd="sng" algn="ctr">
            <a:solidFill>
              <a:schemeClr val="lt1"/>
            </a:solidFill>
            <a:prstDash val="solid"/>
          </a:ln>
          <a:effectLst>
            <a:outerShdw blurRad="63500" dist="25400" dir="5400000">
              <a:srgbClr val="000000">
                <a:alpha val="43137"/>
              </a:srgbClr>
            </a:outerShdw>
          </a:effectLst>
        </p:spPr>
      </p:pic>
      <p:pic>
        <p:nvPicPr>
          <p:cNvPr id="17" name="Rectangle 16"/>
          <p:cNvPicPr>
            <a:picLocks noGrp="1" noChangeAspect="1"/>
          </p:cNvPicPr>
          <p:nvPr>
            <p:ph type="pic" sz="quarter" idx="17"/>
          </p:nvPr>
        </p:nvPicPr>
        <p:blipFill>
          <a:blip r:embed="rId7" cstate="screen"/>
          <a:srcRect/>
          <a:stretch>
            <a:fillRect/>
          </a:stretch>
        </p:blipFill>
        <p:spPr>
          <a:xfrm>
            <a:off x="2438400" y="228600"/>
            <a:ext cx="5562600" cy="4171950"/>
          </a:xfrm>
          <a:prstGeom prst="rect">
            <a:avLst/>
          </a:prstGeom>
          <a:noFill/>
          <a:ln w="34925" cap="rnd" cmpd="sng" algn="ctr">
            <a:solidFill>
              <a:schemeClr val="lt1"/>
            </a:solidFill>
            <a:prstDash val="solid"/>
          </a:ln>
          <a:effectLst>
            <a:outerShdw blurRad="63500" dist="25400" dir="5400000">
              <a:srgbClr val="000000">
                <a:alpha val="43137"/>
              </a:srgbClr>
            </a:outerShdw>
          </a:effectLst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ontemporaryPhotoAlbum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Grek" typeface=""/>
        <a:font script="Cyrl" typeface=""/>
        <a:font script="Jpan" typeface="ＭＳ Ｐゴシック"/>
        <a:font script="Hang" typeface="맑은 고딕"/>
        <a:font script="Hans" typeface="宋体"/>
        <a:font script="Hant" typeface="微軟正黑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</a:majorFont>
      <a:minorFont>
        <a:latin typeface="Calibri"/>
        <a:ea typeface=""/>
        <a:cs typeface=""/>
        <a:font script="Grek" typeface=""/>
        <a:font script="Cyrl"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98000"/>
                <a:satMod val="300000"/>
              </a:schemeClr>
            </a:gs>
            <a:gs pos="25000">
              <a:schemeClr val="phClr">
                <a:tint val="37000"/>
                <a:shade val="98000"/>
                <a:satMod val="300000"/>
              </a:schemeClr>
            </a:gs>
            <a:gs pos="100000">
              <a:schemeClr val="phClr">
                <a:tint val="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75000"/>
                <a:satMod val="160000"/>
              </a:schemeClr>
            </a:gs>
            <a:gs pos="62000">
              <a:schemeClr val="phClr">
                <a:satMod val="125000"/>
              </a:schemeClr>
            </a:gs>
            <a:gs pos="100000">
              <a:schemeClr val="phClr">
                <a:tint val="80000"/>
                <a:satMod val="140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>
              <a:srgbClr val="000000">
                <a:alpha val="45882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6500000"/>
            </a:lightRig>
          </a:scene3d>
          <a:sp3d contourW="12700" prstMaterial="powder">
            <a:bevelT h="50800"/>
            <a:contourClr>
              <a:schemeClr val="phClr"/>
            </a:contourClr>
          </a:sp3d>
        </a:effectStyle>
        <a:effectStyle>
          <a:effectLst>
            <a:reflection blurRad="12700" stA="25000" endPos="28000" dist="38100" dir="5400000" sy="-100000"/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>
            <a:bevelT w="139700" h="381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75000"/>
                <a:satMod val="250000"/>
              </a:schemeClr>
            </a:gs>
            <a:gs pos="20000">
              <a:schemeClr val="phClr">
                <a:shade val="85000"/>
                <a:satMod val="17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0000"/>
                <a:satMod val="145000"/>
              </a:schemeClr>
            </a:gs>
            <a:gs pos="30000">
              <a:schemeClr val="phClr">
                <a:shade val="65000"/>
                <a:satMod val="155000"/>
              </a:schemeClr>
            </a:gs>
            <a:gs pos="100000">
              <a:schemeClr val="phClr">
                <a:tint val="60000"/>
                <a:satMod val="170000"/>
              </a:schemeClr>
            </a:gs>
          </a:gsLst>
          <a:lin ang="16200000" scaled="1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Grek" typeface=""/>
        <a:font script="Cyrl" typeface=""/>
        <a:font script="Jpan" typeface="ＭＳ Ｐゴシック"/>
        <a:font script="Hang" typeface="맑은 고딕"/>
        <a:font script="Hans" typeface="宋体"/>
        <a:font script="Hant" typeface="微軟正黑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Grek" typeface=""/>
        <a:font script="Cyrl"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98000"/>
                <a:satMod val="300000"/>
              </a:schemeClr>
            </a:gs>
            <a:gs pos="25000">
              <a:schemeClr val="phClr">
                <a:tint val="37000"/>
                <a:shade val="98000"/>
                <a:satMod val="300000"/>
              </a:schemeClr>
            </a:gs>
            <a:gs pos="100000">
              <a:schemeClr val="phClr">
                <a:tint val="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75000"/>
                <a:satMod val="160000"/>
              </a:schemeClr>
            </a:gs>
            <a:gs pos="62000">
              <a:schemeClr val="phClr">
                <a:satMod val="125000"/>
              </a:schemeClr>
            </a:gs>
            <a:gs pos="100000">
              <a:schemeClr val="phClr">
                <a:tint val="80000"/>
                <a:satMod val="140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>
              <a:srgbClr val="000000">
                <a:alpha val="45882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6500000"/>
            </a:lightRig>
          </a:scene3d>
          <a:sp3d contourW="12700" prstMaterial="powder">
            <a:bevelT h="50800"/>
            <a:contourClr>
              <a:schemeClr val="phClr"/>
            </a:contourClr>
          </a:sp3d>
        </a:effectStyle>
        <a:effectStyle>
          <a:effectLst>
            <a:reflection blurRad="12700" stA="25000" endPos="28000" dist="38100" dir="5400000" sy="-100000"/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>
            <a:bevelT w="139700" h="381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75000"/>
                <a:satMod val="250000"/>
              </a:schemeClr>
            </a:gs>
            <a:gs pos="20000">
              <a:schemeClr val="phClr">
                <a:shade val="85000"/>
                <a:satMod val="17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0000"/>
                <a:satMod val="145000"/>
              </a:schemeClr>
            </a:gs>
            <a:gs pos="30000">
              <a:schemeClr val="phClr">
                <a:shade val="65000"/>
                <a:satMod val="155000"/>
              </a:schemeClr>
            </a:gs>
            <a:gs pos="100000">
              <a:schemeClr val="phClr">
                <a:tint val="60000"/>
                <a:satMod val="170000"/>
              </a:schemeClr>
            </a:gs>
          </a:gsLst>
          <a:lin ang="16200000" scaled="1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Grek" typeface=""/>
        <a:font script="Cyrl" typeface=""/>
        <a:font script="Jpan" typeface="ＭＳ Ｐゴシック"/>
        <a:font script="Hang" typeface="맑은 고딕"/>
        <a:font script="Hans" typeface="宋体"/>
        <a:font script="Hant" typeface="微軟正黑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Grek" typeface=""/>
        <a:font script="Cyrl"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98000"/>
                <a:satMod val="300000"/>
              </a:schemeClr>
            </a:gs>
            <a:gs pos="25000">
              <a:schemeClr val="phClr">
                <a:tint val="37000"/>
                <a:shade val="98000"/>
                <a:satMod val="300000"/>
              </a:schemeClr>
            </a:gs>
            <a:gs pos="100000">
              <a:schemeClr val="phClr">
                <a:tint val="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75000"/>
                <a:satMod val="160000"/>
              </a:schemeClr>
            </a:gs>
            <a:gs pos="62000">
              <a:schemeClr val="phClr">
                <a:satMod val="125000"/>
              </a:schemeClr>
            </a:gs>
            <a:gs pos="100000">
              <a:schemeClr val="phClr">
                <a:tint val="80000"/>
                <a:satMod val="140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>
              <a:srgbClr val="000000">
                <a:alpha val="45882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6500000"/>
            </a:lightRig>
          </a:scene3d>
          <a:sp3d contourW="12700" prstMaterial="powder">
            <a:bevelT h="50800"/>
            <a:contourClr>
              <a:schemeClr val="phClr"/>
            </a:contourClr>
          </a:sp3d>
        </a:effectStyle>
        <a:effectStyle>
          <a:effectLst>
            <a:reflection blurRad="12700" stA="25000" endPos="28000" dist="38100" dir="5400000" sy="-100000"/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>
            <a:bevelT w="139700" h="381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75000"/>
                <a:satMod val="250000"/>
              </a:schemeClr>
            </a:gs>
            <a:gs pos="20000">
              <a:schemeClr val="phClr">
                <a:shade val="85000"/>
                <a:satMod val="17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0000"/>
                <a:satMod val="145000"/>
              </a:schemeClr>
            </a:gs>
            <a:gs pos="30000">
              <a:schemeClr val="phClr">
                <a:shade val="65000"/>
                <a:satMod val="155000"/>
              </a:schemeClr>
            </a:gs>
            <a:gs pos="100000">
              <a:schemeClr val="phClr">
                <a:tint val="60000"/>
                <a:satMod val="170000"/>
              </a:schemeClr>
            </a:gs>
          </a:gsLst>
          <a:lin ang="16200000" scaled="1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ContemporaryPhotoAlbum</Template>
  <TotalTime>0</TotalTime>
  <Words>48</Words>
  <Application>Microsoft Office PowerPoint</Application>
  <PresentationFormat>On-screen Show (4:3)</PresentationFormat>
  <Paragraphs>14</Paragraphs>
  <Slides>6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ContemporaryPhotoAlbum</vt:lpstr>
      <vt:lpstr>Slide 1</vt:lpstr>
      <vt:lpstr>Slide 2</vt:lpstr>
      <vt:lpstr>Slide 3</vt:lpstr>
      <vt:lpstr>Slide 4</vt:lpstr>
      <vt:lpstr>Slide 5</vt:lpstr>
      <vt:lpstr>Slide 6</vt:lpstr>
    </vt:vector>
  </TitlesOfParts>
  <Manager/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2006-09-26T23:32:56Z</dcterms:created>
  <dcterms:modified xsi:type="dcterms:W3CDTF">2010-11-16T19:23:36Z</dcterms:modified>
</cp:coreProperties>
</file>